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2860" y="340613"/>
            <a:ext cx="478726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93558"/>
            <a:ext cx="9113663" cy="3018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2268"/>
            <a:ext cx="2160270" cy="1544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2860" y="340613"/>
            <a:ext cx="5901055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1238" y="2655189"/>
            <a:ext cx="6736080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4552" y="1096645"/>
            <a:ext cx="7714615" cy="200529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solidFill>
                  <a:srgbClr val="003399"/>
                </a:solidFill>
                <a:latin typeface="Arial Black"/>
                <a:cs typeface="Arial Black"/>
              </a:rPr>
              <a:t>ОРГАНИЗАЦИЯ</a:t>
            </a:r>
            <a:r>
              <a:rPr sz="2400" spc="-19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Arial Black"/>
                <a:cs typeface="Arial Black"/>
              </a:rPr>
              <a:t>ДЕЯТЕЛЬНОСТИ</a:t>
            </a:r>
            <a:endParaRPr sz="2400" dirty="0">
              <a:latin typeface="Arial Black"/>
              <a:cs typeface="Arial Black"/>
            </a:endParaRPr>
          </a:p>
          <a:p>
            <a:pPr marL="94615" marR="87630" algn="ctr">
              <a:lnSpc>
                <a:spcPct val="107500"/>
              </a:lnSpc>
              <a:spcBef>
                <a:spcPts val="5"/>
              </a:spcBef>
            </a:pPr>
            <a:r>
              <a:rPr sz="2400" dirty="0">
                <a:solidFill>
                  <a:srgbClr val="003399"/>
                </a:solidFill>
                <a:latin typeface="Arial Black"/>
                <a:cs typeface="Arial Black"/>
              </a:rPr>
              <a:t>ВСЕРОССИЙСКОГО</a:t>
            </a:r>
            <a:r>
              <a:rPr sz="2400" spc="-10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003399"/>
                </a:solidFill>
                <a:latin typeface="Arial Black"/>
                <a:cs typeface="Arial Black"/>
              </a:rPr>
              <a:t>ДЕТСКО-</a:t>
            </a:r>
            <a:r>
              <a:rPr sz="2400" spc="-10" dirty="0">
                <a:solidFill>
                  <a:srgbClr val="003399"/>
                </a:solidFill>
                <a:latin typeface="Arial Black"/>
                <a:cs typeface="Arial Black"/>
              </a:rPr>
              <a:t>ЮНОШЕСКОГО ВОЕННО-ПАТРИОТИЧЕСКОГО</a:t>
            </a:r>
            <a:endParaRPr sz="2400" dirty="0">
              <a:latin typeface="Arial Black"/>
              <a:cs typeface="Arial Black"/>
            </a:endParaRPr>
          </a:p>
          <a:p>
            <a:pPr marL="12700" marR="5080" algn="ctr">
              <a:lnSpc>
                <a:spcPct val="107600"/>
              </a:lnSpc>
              <a:spcBef>
                <a:spcPts val="10"/>
              </a:spcBef>
            </a:pPr>
            <a:r>
              <a:rPr sz="2400" spc="-10" dirty="0">
                <a:solidFill>
                  <a:srgbClr val="003399"/>
                </a:solidFill>
                <a:latin typeface="Arial Black"/>
                <a:cs typeface="Arial Black"/>
              </a:rPr>
              <a:t>ОБЩЕСТВЕННОГО</a:t>
            </a:r>
            <a:r>
              <a:rPr sz="2400" spc="-12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3399"/>
                </a:solidFill>
                <a:latin typeface="Arial Black"/>
                <a:cs typeface="Arial Black"/>
              </a:rPr>
              <a:t>ДВИЖЕНИЯ</a:t>
            </a:r>
            <a:r>
              <a:rPr sz="2400" spc="-10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endParaRPr lang="ru-RU" sz="2400" spc="-100" dirty="0" smtClean="0">
              <a:solidFill>
                <a:srgbClr val="003399"/>
              </a:solidFill>
              <a:latin typeface="Arial Black"/>
              <a:cs typeface="Arial Black"/>
            </a:endParaRPr>
          </a:p>
          <a:p>
            <a:pPr marL="12700" marR="5080" algn="ctr">
              <a:lnSpc>
                <a:spcPct val="107600"/>
              </a:lnSpc>
              <a:spcBef>
                <a:spcPts val="10"/>
              </a:spcBef>
            </a:pPr>
            <a:r>
              <a:rPr sz="2400" spc="-10" dirty="0" smtClean="0">
                <a:solidFill>
                  <a:srgbClr val="003399"/>
                </a:solidFill>
                <a:latin typeface="Arial Black"/>
                <a:cs typeface="Arial Black"/>
              </a:rPr>
              <a:t>«</a:t>
            </a:r>
            <a:r>
              <a:rPr sz="2400" spc="-10" dirty="0">
                <a:solidFill>
                  <a:srgbClr val="003399"/>
                </a:solidFill>
                <a:latin typeface="Arial Black"/>
                <a:cs typeface="Arial Black"/>
              </a:rPr>
              <a:t>ЮНАРМИЯ</a:t>
            </a:r>
            <a:r>
              <a:rPr sz="2400" spc="-10" dirty="0" smtClean="0">
                <a:solidFill>
                  <a:srgbClr val="003399"/>
                </a:solidFill>
                <a:latin typeface="Arial Black"/>
                <a:cs typeface="Arial Black"/>
              </a:rPr>
              <a:t>»</a:t>
            </a:r>
            <a:endParaRPr sz="2400" dirty="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88378"/>
            <a:ext cx="9144000" cy="6558280"/>
            <a:chOff x="0" y="288378"/>
            <a:chExt cx="9144000" cy="6558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5702" y="3139623"/>
              <a:ext cx="5184521" cy="37070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8378"/>
              <a:ext cx="9143937" cy="603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2913" y="4705972"/>
              <a:ext cx="1106322" cy="11063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91" y="78943"/>
              <a:ext cx="9111234" cy="677905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 rot="377429">
            <a:off x="621279" y="511575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Клятва ЮНАРМЕЙЦА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Вступая в ряды Всероссийского </a:t>
            </a:r>
            <a:r>
              <a:rPr lang="ru-RU" sz="1600" b="1" dirty="0" err="1" smtClean="0">
                <a:solidFill>
                  <a:schemeClr val="tx1"/>
                </a:solidFill>
              </a:rPr>
              <a:t>военно</a:t>
            </a:r>
            <a:r>
              <a:rPr lang="ru-RU" sz="1600" b="1" dirty="0" smtClean="0">
                <a:solidFill>
                  <a:schemeClr val="tx1"/>
                </a:solidFill>
              </a:rPr>
              <a:t> – </a:t>
            </a:r>
            <a:r>
              <a:rPr lang="ru-RU" sz="1600" b="1" dirty="0" err="1" smtClean="0">
                <a:solidFill>
                  <a:schemeClr val="tx1"/>
                </a:solidFill>
              </a:rPr>
              <a:t>патриотическогор</a:t>
            </a:r>
            <a:r>
              <a:rPr lang="ru-RU" sz="1600" b="1" dirty="0" smtClean="0">
                <a:solidFill>
                  <a:schemeClr val="tx1"/>
                </a:solidFill>
              </a:rPr>
              <a:t> общественного движения «</a:t>
            </a:r>
            <a:r>
              <a:rPr lang="ru-RU" sz="1600" b="1" dirty="0" err="1" smtClean="0">
                <a:solidFill>
                  <a:schemeClr val="tx1"/>
                </a:solidFill>
              </a:rPr>
              <a:t>Юнармия</a:t>
            </a:r>
            <a:r>
              <a:rPr lang="ru-RU" sz="1600" b="1" dirty="0" smtClean="0">
                <a:solidFill>
                  <a:schemeClr val="tx1"/>
                </a:solidFill>
              </a:rPr>
              <a:t>» перед лицом своих товарищей торжественно клянусь: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Всегда быть верным своему Отечеству и юнармейскому братству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КЛЯНУСЬ!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Стремится к победам в учебе и спорте, вести здоровый образ жизни, готовить себя к служению и созиданию на благо Отечества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КЛЯНУСЬ!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366592">
            <a:off x="4724400" y="878728"/>
            <a:ext cx="350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С честью и гордостью нести высокое звание Юнармейца, следовать традициям доблести, отваги и товарищеской взаимовыручки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КЛЯНУСЬ!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Чтить память героев сражавшихся за свободу и независимость нашей Родины,  Быть патриотом и достойным гражданином России!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КЛЯНУСЬ!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КЛЯНУСЬ! КЛЯНУСЬ! КЛЯНУСЬ!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1200" y="561942"/>
            <a:ext cx="5814346" cy="62960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94697" y="1769047"/>
            <a:ext cx="2526030" cy="322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algn="ctr">
              <a:lnSpc>
                <a:spcPts val="2120"/>
              </a:lnSpc>
              <a:spcBef>
                <a:spcPts val="100"/>
              </a:spcBef>
            </a:pPr>
            <a:r>
              <a:rPr lang="ru-RU" sz="36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36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аявление</a:t>
            </a:r>
            <a:r>
              <a:rPr sz="36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600" dirty="0" smtClean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3795" y="2785998"/>
            <a:ext cx="1595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Times New Roman"/>
                <a:cs typeface="Times New Roman"/>
              </a:rPr>
              <a:t>ученик(ученица)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7184" y="3064840"/>
            <a:ext cx="3576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2475" algn="l"/>
                <a:tab pos="1703070" algn="l"/>
                <a:tab pos="2473960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класса,	</a:t>
            </a:r>
            <a:r>
              <a:rPr sz="1800" i="1" spc="-20" dirty="0">
                <a:latin typeface="Times New Roman"/>
                <a:cs typeface="Times New Roman"/>
              </a:rPr>
              <a:t>прошу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10" dirty="0">
                <a:latin typeface="Times New Roman"/>
                <a:cs typeface="Times New Roman"/>
              </a:rPr>
              <a:t>за­числить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1140" y="3064840"/>
            <a:ext cx="747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4365" algn="l"/>
              </a:tabLst>
            </a:pPr>
            <a:r>
              <a:rPr sz="1800" i="1" spc="-20" dirty="0">
                <a:latin typeface="Times New Roman"/>
                <a:cs typeface="Times New Roman"/>
              </a:rPr>
              <a:t>меня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spc="-5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7184" y="3344036"/>
            <a:ext cx="4451985" cy="19831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55"/>
              </a:spcBef>
            </a:pPr>
            <a:r>
              <a:rPr sz="1800" i="1" dirty="0">
                <a:latin typeface="Times New Roman"/>
                <a:cs typeface="Times New Roman"/>
              </a:rPr>
              <a:t>члены</a:t>
            </a:r>
            <a:r>
              <a:rPr sz="1800" i="1" spc="130" dirty="0">
                <a:latin typeface="Times New Roman"/>
                <a:cs typeface="Times New Roman"/>
              </a:rPr>
              <a:t>  </a:t>
            </a:r>
            <a:r>
              <a:rPr sz="1800" i="1" spc="-20" dirty="0">
                <a:latin typeface="Times New Roman"/>
                <a:cs typeface="Times New Roman"/>
              </a:rPr>
              <a:t>Всерос­</a:t>
            </a:r>
            <a:r>
              <a:rPr sz="1800" i="1" dirty="0">
                <a:latin typeface="Times New Roman"/>
                <a:cs typeface="Times New Roman"/>
              </a:rPr>
              <a:t>сийского</a:t>
            </a:r>
            <a:r>
              <a:rPr sz="1800" i="1" spc="120" dirty="0">
                <a:latin typeface="Times New Roman"/>
                <a:cs typeface="Times New Roman"/>
              </a:rPr>
              <a:t>  </a:t>
            </a:r>
            <a:r>
              <a:rPr sz="1800" i="1" spc="-25" dirty="0">
                <a:latin typeface="Times New Roman"/>
                <a:cs typeface="Times New Roman"/>
              </a:rPr>
              <a:t>детско-</a:t>
            </a:r>
            <a:r>
              <a:rPr sz="1800" i="1" spc="-10" dirty="0">
                <a:latin typeface="Times New Roman"/>
                <a:cs typeface="Times New Roman"/>
              </a:rPr>
              <a:t>юношеского военно-</a:t>
            </a:r>
            <a:r>
              <a:rPr sz="1800" i="1" dirty="0">
                <a:latin typeface="Times New Roman"/>
                <a:cs typeface="Times New Roman"/>
              </a:rPr>
              <a:t>патриотического</a:t>
            </a:r>
            <a:r>
              <a:rPr sz="1800" i="1" spc="375" dirty="0">
                <a:latin typeface="Times New Roman"/>
                <a:cs typeface="Times New Roman"/>
              </a:rPr>
              <a:t>    </a:t>
            </a:r>
            <a:r>
              <a:rPr sz="1800" i="1" spc="-10" dirty="0">
                <a:latin typeface="Times New Roman"/>
                <a:cs typeface="Times New Roman"/>
              </a:rPr>
              <a:t>общественного </a:t>
            </a:r>
            <a:r>
              <a:rPr sz="1800" i="1" dirty="0">
                <a:latin typeface="Times New Roman"/>
                <a:cs typeface="Times New Roman"/>
              </a:rPr>
              <a:t>движения</a:t>
            </a:r>
            <a:r>
              <a:rPr sz="1800" i="1" spc="3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«Юнармия».</a:t>
            </a:r>
            <a:r>
              <a:rPr sz="1800" i="1" spc="3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С</a:t>
            </a:r>
            <a:r>
              <a:rPr sz="1800" i="1" spc="3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текстом</a:t>
            </a:r>
            <a:r>
              <a:rPr sz="1800" i="1" spc="35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клятвы </a:t>
            </a:r>
            <a:r>
              <a:rPr sz="1800" i="1" dirty="0">
                <a:latin typeface="Times New Roman"/>
                <a:cs typeface="Times New Roman"/>
              </a:rPr>
              <a:t>юнармейца</a:t>
            </a:r>
            <a:r>
              <a:rPr sz="1800" i="1" spc="225" dirty="0">
                <a:latin typeface="Times New Roman"/>
                <a:cs typeface="Times New Roman"/>
              </a:rPr>
              <a:t>  </a:t>
            </a:r>
            <a:r>
              <a:rPr sz="1800" i="1" dirty="0">
                <a:latin typeface="Times New Roman"/>
                <a:cs typeface="Times New Roman"/>
              </a:rPr>
              <a:t>ознакомлен(а)</a:t>
            </a:r>
            <a:r>
              <a:rPr sz="1800" i="1" spc="220" dirty="0">
                <a:latin typeface="Times New Roman"/>
                <a:cs typeface="Times New Roman"/>
              </a:rPr>
              <a:t> 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229" dirty="0">
                <a:latin typeface="Times New Roman"/>
                <a:cs typeface="Times New Roman"/>
              </a:rPr>
              <a:t>  </a:t>
            </a:r>
            <a:r>
              <a:rPr sz="1800" i="1" dirty="0">
                <a:latin typeface="Times New Roman"/>
                <a:cs typeface="Times New Roman"/>
              </a:rPr>
              <a:t>готов</a:t>
            </a:r>
            <a:r>
              <a:rPr sz="1800" i="1" spc="225" dirty="0">
                <a:latin typeface="Times New Roman"/>
                <a:cs typeface="Times New Roman"/>
              </a:rPr>
              <a:t>  </a:t>
            </a:r>
            <a:r>
              <a:rPr sz="1800" i="1" dirty="0">
                <a:latin typeface="Times New Roman"/>
                <a:cs typeface="Times New Roman"/>
              </a:rPr>
              <a:t>(а)</a:t>
            </a:r>
            <a:r>
              <a:rPr sz="1800" i="1" spc="220" dirty="0">
                <a:latin typeface="Times New Roman"/>
                <a:cs typeface="Times New Roman"/>
              </a:rPr>
              <a:t>  </a:t>
            </a:r>
            <a:r>
              <a:rPr sz="1800" i="1" spc="-50" dirty="0">
                <a:latin typeface="Times New Roman"/>
                <a:cs typeface="Times New Roman"/>
              </a:rPr>
              <a:t>к </a:t>
            </a:r>
            <a:r>
              <a:rPr sz="1800" i="1" spc="-10" dirty="0">
                <a:latin typeface="Times New Roman"/>
                <a:cs typeface="Times New Roman"/>
              </a:rPr>
              <a:t>исполнению.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1800" i="1" dirty="0" smtClean="0">
                <a:latin typeface="Times New Roman"/>
                <a:cs typeface="Times New Roman"/>
              </a:rPr>
              <a:t>     </a:t>
            </a:r>
            <a:r>
              <a:rPr sz="1800" i="1" dirty="0" err="1" smtClean="0">
                <a:latin typeface="Times New Roman"/>
                <a:cs typeface="Times New Roman"/>
              </a:rPr>
              <a:t>Дата</a:t>
            </a:r>
            <a:r>
              <a:rPr sz="1800" i="1" spc="-40" dirty="0" smtClean="0">
                <a:latin typeface="Times New Roman"/>
                <a:cs typeface="Times New Roman"/>
              </a:rPr>
              <a:t> </a:t>
            </a:r>
            <a:r>
              <a:rPr lang="ru-RU" sz="1800" i="1" spc="-40" dirty="0" smtClean="0">
                <a:latin typeface="Times New Roman"/>
                <a:cs typeface="Times New Roman"/>
              </a:rPr>
              <a:t>                                             </a:t>
            </a:r>
            <a:r>
              <a:rPr sz="1800" i="1" spc="-10" dirty="0" err="1" smtClean="0">
                <a:latin typeface="Times New Roman"/>
                <a:cs typeface="Times New Roman"/>
              </a:rPr>
              <a:t>Подпись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50" y="600075"/>
            <a:ext cx="3505200" cy="62579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13452" y="2724081"/>
            <a:ext cx="272189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120"/>
              </a:lnSpc>
              <a:tabLst>
                <a:tab pos="631190" algn="l"/>
                <a:tab pos="2512695" algn="l"/>
              </a:tabLst>
            </a:pPr>
            <a:r>
              <a:rPr lang="ru-RU" sz="1800" i="1" spc="-25" dirty="0" smtClean="0">
                <a:latin typeface="Times New Roman"/>
                <a:cs typeface="Times New Roman"/>
              </a:rPr>
              <a:t>Я,</a:t>
            </a:r>
            <a:r>
              <a:rPr lang="ru-RU" sz="1800" i="1" dirty="0" smtClean="0">
                <a:latin typeface="Times New Roman"/>
                <a:cs typeface="Times New Roman"/>
              </a:rPr>
              <a:t>	</a:t>
            </a:r>
            <a:r>
              <a:rPr lang="ru-RU" sz="1800" i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lang="ru-RU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spc="-60" dirty="0"/>
              <a:t> </a:t>
            </a:r>
            <a:r>
              <a:rPr dirty="0"/>
              <a:t>ОДЕЖДЫ</a:t>
            </a:r>
            <a:r>
              <a:rPr spc="-4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СИМВОЛИКА ЮНАРМИИ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6555" y="1713738"/>
            <a:ext cx="4982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ФИЛОСОФИЯ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СОЗДАНИЯ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СИМВОЛА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«ЮНАРМИЯ»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2204973"/>
            <a:ext cx="8532495" cy="23120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2437" y="4557141"/>
            <a:ext cx="8345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Руси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изображение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двуглавого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орла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появилось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XV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веке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печати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Великого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князя московского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Ивана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Васильевича.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Орёл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становится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гербом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символом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Государства Российского.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641" y="5661253"/>
            <a:ext cx="8418322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spc="-60" dirty="0"/>
              <a:t> </a:t>
            </a:r>
            <a:r>
              <a:rPr dirty="0"/>
              <a:t>ОДЕЖДЫ</a:t>
            </a:r>
            <a:r>
              <a:rPr spc="-4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СИМВОЛИКА ЮНАРМИИ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6576" y="1934971"/>
            <a:ext cx="1948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ГЕНЕЗИС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СИМВОЛА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41" y="2286126"/>
            <a:ext cx="7468870" cy="290093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9727" y="5237733"/>
            <a:ext cx="69634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Орел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символизирует </a:t>
            </a:r>
            <a:r>
              <a:rPr sz="1800" dirty="0">
                <a:latin typeface="Calibri"/>
                <a:cs typeface="Calibri"/>
              </a:rPr>
              <a:t>наше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государство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армию,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орлята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Юнармию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spc="-60" dirty="0"/>
              <a:t> </a:t>
            </a:r>
            <a:r>
              <a:rPr dirty="0"/>
              <a:t>ОДЕЖДЫ</a:t>
            </a:r>
            <a:r>
              <a:rPr spc="-4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СИМВОЛИКА ЮНАРМИИ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6555" y="1934971"/>
            <a:ext cx="446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ЗНАКИ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ФЛАГ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ЮНАРМЕЙСКОГО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ДВИЖЕНИЯ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06" y="2303526"/>
            <a:ext cx="1986661" cy="20378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0220" y="2644775"/>
            <a:ext cx="1466342" cy="15684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9795" y="2303398"/>
            <a:ext cx="3743452" cy="26404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6806" y="4641278"/>
            <a:ext cx="3116961" cy="18201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3429012"/>
            <a:ext cx="8071993" cy="3299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spc="-60" dirty="0"/>
              <a:t> </a:t>
            </a:r>
            <a:r>
              <a:rPr dirty="0"/>
              <a:t>ОДЕЖДЫ</a:t>
            </a:r>
            <a:r>
              <a:rPr spc="-4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СИМВОЛИКА ЮНАРМИИ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889886"/>
            <a:ext cx="8135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НАРУКАВНЫЕ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НАШИВКИ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ПЕРИОДАМ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УЧАСТИЯ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ЮНАРМЕЙСКОМ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ДВИЖЕНИИ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2261717"/>
            <a:ext cx="5760593" cy="45509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spc="-60" dirty="0"/>
              <a:t> </a:t>
            </a:r>
            <a:r>
              <a:rPr dirty="0"/>
              <a:t>ОДЕЖДЫ</a:t>
            </a:r>
            <a:r>
              <a:rPr spc="-4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СИМВОЛИКА ЮНАРМИИ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39" y="1716544"/>
            <a:ext cx="4896485" cy="47273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spc="-60" dirty="0"/>
              <a:t> </a:t>
            </a:r>
            <a:r>
              <a:rPr dirty="0"/>
              <a:t>ОДЕЖДЫ</a:t>
            </a:r>
            <a:r>
              <a:rPr spc="-4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СИМВОЛИКА ЮНАРМИИ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spc="-60" dirty="0"/>
              <a:t> </a:t>
            </a:r>
            <a:r>
              <a:rPr dirty="0"/>
              <a:t>ОДЕЖДЫ</a:t>
            </a:r>
            <a:r>
              <a:rPr spc="-4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СИМВОЛИКА ЮНАРМИИ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2132914"/>
            <a:ext cx="7229475" cy="4474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295" y="2049856"/>
            <a:ext cx="8377555" cy="4542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4965" algn="just">
              <a:lnSpc>
                <a:spcPct val="100000"/>
              </a:lnSpc>
              <a:spcBef>
                <a:spcPts val="105"/>
              </a:spcBef>
              <a:tabLst>
                <a:tab pos="2164715" algn="l"/>
                <a:tab pos="6259830" algn="l"/>
              </a:tabLst>
            </a:pPr>
            <a:r>
              <a:rPr sz="2000" b="1" dirty="0">
                <a:latin typeface="Calibri"/>
                <a:cs typeface="Calibri"/>
              </a:rPr>
              <a:t>Юнармейское</a:t>
            </a:r>
            <a:r>
              <a:rPr sz="2000" b="1" spc="40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движение</a:t>
            </a:r>
            <a:r>
              <a:rPr sz="2000" b="1" spc="40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создается</a:t>
            </a:r>
            <a:r>
              <a:rPr sz="2000" b="1" spc="40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409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соответствии</a:t>
            </a:r>
            <a:r>
              <a:rPr sz="2000" b="1" spc="409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405" dirty="0">
                <a:latin typeface="Calibri"/>
                <a:cs typeface="Calibri"/>
              </a:rPr>
              <a:t>  </a:t>
            </a:r>
            <a:r>
              <a:rPr sz="2000" b="1" spc="-10" dirty="0">
                <a:latin typeface="Calibri"/>
                <a:cs typeface="Calibri"/>
              </a:rPr>
              <a:t>решением </a:t>
            </a:r>
            <a:r>
              <a:rPr sz="2000" b="1" dirty="0">
                <a:latin typeface="Calibri"/>
                <a:cs typeface="Calibri"/>
              </a:rPr>
              <a:t>Президента</a:t>
            </a:r>
            <a:r>
              <a:rPr sz="2000" b="1" spc="2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Российской</a:t>
            </a:r>
            <a:r>
              <a:rPr sz="2000" b="1" spc="4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Федерации</a:t>
            </a:r>
            <a:r>
              <a:rPr sz="2000" b="1" spc="3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4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качестве</a:t>
            </a:r>
            <a:r>
              <a:rPr sz="2000" b="1" spc="4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одного</a:t>
            </a:r>
            <a:r>
              <a:rPr sz="2000" b="1" spc="4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40" dirty="0">
                <a:latin typeface="Calibri"/>
                <a:cs typeface="Calibri"/>
              </a:rPr>
              <a:t>  </a:t>
            </a:r>
            <a:r>
              <a:rPr sz="2000" b="1" spc="-10" dirty="0">
                <a:latin typeface="Calibri"/>
                <a:cs typeface="Calibri"/>
              </a:rPr>
              <a:t>направлений деятельности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Общественно-государственной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25" dirty="0">
                <a:latin typeface="Calibri"/>
                <a:cs typeface="Calibri"/>
              </a:rPr>
              <a:t>детско-</a:t>
            </a:r>
            <a:r>
              <a:rPr sz="2000" b="1" spc="-10" dirty="0">
                <a:latin typeface="Calibri"/>
                <a:cs typeface="Calibri"/>
              </a:rPr>
              <a:t>юношеской </a:t>
            </a:r>
            <a:r>
              <a:rPr sz="2000" b="1" dirty="0">
                <a:latin typeface="Calibri"/>
                <a:cs typeface="Calibri"/>
              </a:rPr>
              <a:t>организации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«Российское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движение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школьников»</a:t>
            </a:r>
            <a:endParaRPr sz="2000">
              <a:latin typeface="Calibri"/>
              <a:cs typeface="Calibri"/>
            </a:endParaRPr>
          </a:p>
          <a:p>
            <a:pPr marL="471805">
              <a:lnSpc>
                <a:spcPct val="100000"/>
              </a:lnSpc>
              <a:spcBef>
                <a:spcPts val="2195"/>
              </a:spcBef>
            </a:pPr>
            <a:r>
              <a:rPr sz="1800" b="1" dirty="0">
                <a:latin typeface="Calibri"/>
                <a:cs typeface="Calibri"/>
              </a:rPr>
              <a:t>Цели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юнармейского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движения:</a:t>
            </a:r>
            <a:endParaRPr sz="1800">
              <a:latin typeface="Calibri"/>
              <a:cs typeface="Calibri"/>
            </a:endParaRPr>
          </a:p>
          <a:p>
            <a:pPr marL="1272540" indent="-342900">
              <a:lnSpc>
                <a:spcPct val="100000"/>
              </a:lnSpc>
              <a:buAutoNum type="arabicPeriod"/>
              <a:tabLst>
                <a:tab pos="1272540" algn="l"/>
              </a:tabLst>
            </a:pPr>
            <a:r>
              <a:rPr sz="1800" dirty="0">
                <a:latin typeface="Calibri"/>
                <a:cs typeface="Calibri"/>
              </a:rPr>
              <a:t>участие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реализации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государственной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молодежной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политики</a:t>
            </a:r>
            <a:endParaRPr sz="1800">
              <a:latin typeface="Calibri"/>
              <a:cs typeface="Calibri"/>
            </a:endParaRPr>
          </a:p>
          <a:p>
            <a:pPr marL="12725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Феде­</a:t>
            </a:r>
            <a:r>
              <a:rPr sz="1800" spc="-10" dirty="0">
                <a:latin typeface="Calibri"/>
                <a:cs typeface="Calibri"/>
              </a:rPr>
              <a:t>рации;</a:t>
            </a:r>
            <a:endParaRPr sz="1800">
              <a:latin typeface="Calibri"/>
              <a:cs typeface="Calibri"/>
            </a:endParaRPr>
          </a:p>
          <a:p>
            <a:pPr marL="1272540" marR="651510" indent="-343535">
              <a:lnSpc>
                <a:spcPct val="100000"/>
              </a:lnSpc>
              <a:buAutoNum type="arabicPeriod" startAt="2"/>
              <a:tabLst>
                <a:tab pos="1272540" algn="l"/>
              </a:tabLst>
            </a:pPr>
            <a:r>
              <a:rPr sz="1800" spc="-10" dirty="0">
                <a:latin typeface="Calibri"/>
                <a:cs typeface="Calibri"/>
              </a:rPr>
              <a:t>всестороннее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развитие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совершенствование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личности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детей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подростков,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удов­</a:t>
            </a:r>
            <a:r>
              <a:rPr sz="1800" dirty="0">
                <a:latin typeface="Calibri"/>
                <a:cs typeface="Calibri"/>
              </a:rPr>
              <a:t>летворение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индивидуальных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потребностей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12725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интеллектуальном,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нравственном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физи­</a:t>
            </a:r>
            <a:r>
              <a:rPr sz="1800" dirty="0">
                <a:latin typeface="Calibri"/>
                <a:cs typeface="Calibri"/>
              </a:rPr>
              <a:t>ческом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совершенствовании;</a:t>
            </a:r>
            <a:endParaRPr sz="1800">
              <a:latin typeface="Calibri"/>
              <a:cs typeface="Calibri"/>
            </a:endParaRPr>
          </a:p>
          <a:p>
            <a:pPr marL="1272540" indent="-3429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272540" algn="l"/>
              </a:tabLst>
            </a:pPr>
            <a:r>
              <a:rPr sz="1800" dirty="0">
                <a:latin typeface="Calibri"/>
                <a:cs typeface="Calibri"/>
              </a:rPr>
              <a:t>повышение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обществе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авторитета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престижа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военной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службы;</a:t>
            </a:r>
            <a:endParaRPr sz="1800">
              <a:latin typeface="Calibri"/>
              <a:cs typeface="Calibri"/>
            </a:endParaRPr>
          </a:p>
          <a:p>
            <a:pPr marL="1272540" indent="-342900">
              <a:lnSpc>
                <a:spcPct val="100000"/>
              </a:lnSpc>
              <a:buAutoNum type="arabicPeriod" startAt="3"/>
              <a:tabLst>
                <a:tab pos="1272540" algn="l"/>
              </a:tabLst>
            </a:pPr>
            <a:r>
              <a:rPr sz="1800" dirty="0">
                <a:latin typeface="Calibri"/>
                <a:cs typeface="Calibri"/>
              </a:rPr>
              <a:t>сохранение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приумножение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патриотических традиций;</a:t>
            </a:r>
            <a:endParaRPr sz="1800">
              <a:latin typeface="Calibri"/>
              <a:cs typeface="Calibri"/>
            </a:endParaRPr>
          </a:p>
          <a:p>
            <a:pPr marL="1272540" marR="146685" indent="-343535">
              <a:lnSpc>
                <a:spcPct val="100000"/>
              </a:lnSpc>
              <a:buAutoNum type="arabicPeriod" startAt="3"/>
              <a:tabLst>
                <a:tab pos="1272540" algn="l"/>
              </a:tabLst>
            </a:pPr>
            <a:r>
              <a:rPr sz="1800" spc="-10" dirty="0">
                <a:latin typeface="Calibri"/>
                <a:cs typeface="Calibri"/>
              </a:rPr>
              <a:t>формирование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молодежи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готовности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практической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способности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к </a:t>
            </a:r>
            <a:r>
              <a:rPr sz="1800" spc="-20" dirty="0">
                <a:latin typeface="Calibri"/>
                <a:cs typeface="Calibri"/>
              </a:rPr>
              <a:t>выполне­</a:t>
            </a:r>
            <a:r>
              <a:rPr sz="1800" dirty="0">
                <a:latin typeface="Calibri"/>
                <a:cs typeface="Calibri"/>
              </a:rPr>
              <a:t>нию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гражданского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долга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конституционных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обязанностей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по </a:t>
            </a:r>
            <a:r>
              <a:rPr sz="1800" dirty="0">
                <a:latin typeface="Calibri"/>
                <a:cs typeface="Calibri"/>
              </a:rPr>
              <a:t>защите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Отечества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6882"/>
            <a:ext cx="9144000" cy="3018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ВСЕРОССИЙСКОЕ</a:t>
            </a:r>
            <a:r>
              <a:rPr spc="-90" dirty="0"/>
              <a:t> </a:t>
            </a:r>
            <a:r>
              <a:rPr spc="-10" dirty="0"/>
              <a:t>ДЕТСКО-ЮНОШЕСКОЕ ВОЕННО-ПАТРИОТИЧЕСКОЕ </a:t>
            </a:r>
            <a:r>
              <a:rPr dirty="0"/>
              <a:t>ОБЩЕСТВЕННОЕ</a:t>
            </a:r>
            <a:r>
              <a:rPr spc="-105" dirty="0"/>
              <a:t> </a:t>
            </a:r>
            <a:r>
              <a:rPr spc="-10" dirty="0"/>
              <a:t>ДВИЖЕНИЕ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«ЮНАРМИЯ»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0777"/>
            <a:ext cx="2627820" cy="200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6882"/>
              <a:ext cx="9144000" cy="3018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62860" y="340613"/>
            <a:ext cx="59010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99"/>
                </a:solidFill>
                <a:latin typeface="Arial Black"/>
                <a:cs typeface="Arial Black"/>
              </a:rPr>
              <a:t>ВСЕРОССИЙСКОЕ</a:t>
            </a:r>
            <a:r>
              <a:rPr sz="2000" spc="-9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Arial Black"/>
                <a:cs typeface="Arial Black"/>
              </a:rPr>
              <a:t>ДЕТСКО-ЮНОШЕСКОЕ ВОЕННО-ПАТРИОТИЧЕСКОЕ </a:t>
            </a:r>
            <a:r>
              <a:rPr sz="2000" dirty="0">
                <a:solidFill>
                  <a:srgbClr val="003399"/>
                </a:solidFill>
                <a:latin typeface="Arial Black"/>
                <a:cs typeface="Arial Black"/>
              </a:rPr>
              <a:t>ОБЩЕСТВЕННОЕ</a:t>
            </a:r>
            <a:r>
              <a:rPr sz="2000" spc="-10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Arial Black"/>
                <a:cs typeface="Arial Black"/>
              </a:rPr>
              <a:t>ДВИЖЕНИЕ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3399"/>
                </a:solidFill>
                <a:latin typeface="Arial Black"/>
                <a:cs typeface="Arial Black"/>
              </a:rPr>
              <a:t>«ЮНАРМИЯ»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20777"/>
            <a:ext cx="3475990" cy="4625340"/>
            <a:chOff x="0" y="120777"/>
            <a:chExt cx="3475990" cy="46253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0777"/>
              <a:ext cx="2627820" cy="2007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687" y="2540888"/>
              <a:ext cx="3309112" cy="220484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59148" y="2558033"/>
            <a:ext cx="1511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4700" algn="l"/>
              </a:tabLst>
            </a:pPr>
            <a:r>
              <a:rPr sz="2000" spc="-25" dirty="0">
                <a:latin typeface="Calibri"/>
                <a:cs typeface="Calibri"/>
              </a:rPr>
              <a:t>По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форме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4821" y="2558033"/>
            <a:ext cx="1619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всероссийское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8571" y="2558033"/>
            <a:ext cx="901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libri"/>
                <a:cs typeface="Calibri"/>
              </a:rPr>
              <a:t>дет­</a:t>
            </a:r>
            <a:r>
              <a:rPr sz="2000" spc="-20" dirty="0">
                <a:latin typeface="Calibri"/>
                <a:cs typeface="Calibri"/>
              </a:rPr>
              <a:t>ско-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0167" y="2862833"/>
            <a:ext cx="2607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военно-патриотическое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9148" y="2862833"/>
            <a:ext cx="30861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юношеское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972310" algn="l"/>
              </a:tabLst>
            </a:pPr>
            <a:r>
              <a:rPr sz="2000" spc="-10" dirty="0">
                <a:latin typeface="Calibri"/>
                <a:cs typeface="Calibri"/>
              </a:rPr>
              <a:t>общественное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движение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3523" y="3167633"/>
            <a:ext cx="166623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«ЮНАРМИЯ»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объединением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9148" y="3472434"/>
            <a:ext cx="29476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2065" algn="l"/>
              </a:tabLst>
            </a:pPr>
            <a:r>
              <a:rPr sz="2000" spc="-10" dirty="0">
                <a:latin typeface="Calibri"/>
                <a:cs typeface="Calibri"/>
              </a:rPr>
              <a:t>является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общественным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физических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0021" y="3777183"/>
            <a:ext cx="32696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9750" algn="l"/>
                <a:tab pos="2382520" algn="l"/>
                <a:tab pos="3178175" algn="l"/>
              </a:tabLst>
            </a:pP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юридических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лиц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9148" y="4082288"/>
            <a:ext cx="49199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общественных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объедине­</a:t>
            </a:r>
            <a:r>
              <a:rPr sz="2000" dirty="0">
                <a:latin typeface="Calibri"/>
                <a:cs typeface="Calibri"/>
              </a:rPr>
              <a:t>ний,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созданным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основе</a:t>
            </a:r>
            <a:r>
              <a:rPr sz="2000" spc="40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совместной</a:t>
            </a:r>
            <a:r>
              <a:rPr sz="2000" spc="39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деятельности</a:t>
            </a:r>
            <a:r>
              <a:rPr sz="2000" spc="400" dirty="0">
                <a:latin typeface="Calibri"/>
                <a:cs typeface="Calibri"/>
              </a:rPr>
              <a:t>   </a:t>
            </a:r>
            <a:r>
              <a:rPr sz="2000" spc="-2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достижения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уставных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целей.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9148" y="4996383"/>
            <a:ext cx="14179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Инициатива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организации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6702" y="4996383"/>
            <a:ext cx="13296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создания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«Юнармия»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87259" y="4996383"/>
            <a:ext cx="14928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молодежной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принадлежит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59148" y="5606592"/>
            <a:ext cx="2352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4615" algn="l"/>
              </a:tabLst>
            </a:pPr>
            <a:r>
              <a:rPr sz="2000" spc="-10" dirty="0">
                <a:latin typeface="Calibri"/>
                <a:cs typeface="Calibri"/>
              </a:rPr>
              <a:t>Минист­</a:t>
            </a:r>
            <a:r>
              <a:rPr sz="2000" spc="-25" dirty="0">
                <a:latin typeface="Calibri"/>
                <a:cs typeface="Calibri"/>
              </a:rPr>
              <a:t>ру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обороны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80479" y="5606592"/>
            <a:ext cx="2399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984" algn="l"/>
                <a:tab pos="1685925" algn="l"/>
              </a:tabLst>
            </a:pPr>
            <a:r>
              <a:rPr sz="2000" spc="-25" dirty="0">
                <a:latin typeface="Calibri"/>
                <a:cs typeface="Calibri"/>
              </a:rPr>
              <a:t>РФ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генералу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армии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9148" y="5911392"/>
            <a:ext cx="1568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Сергею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Шойгу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7184" y="2421127"/>
            <a:ext cx="4613910" cy="20694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6500"/>
              </a:lnSpc>
              <a:spcBef>
                <a:spcPts val="90"/>
              </a:spcBef>
            </a:pPr>
            <a:r>
              <a:rPr sz="1800" b="1" dirty="0">
                <a:latin typeface="Calibri"/>
                <a:cs typeface="Calibri"/>
              </a:rPr>
              <a:t>Участником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движения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может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стать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каждый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возрасте</a:t>
            </a:r>
            <a:r>
              <a:rPr sz="1800" spc="2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2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2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лет,</a:t>
            </a:r>
            <a:r>
              <a:rPr sz="1800" spc="2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граждане</a:t>
            </a:r>
            <a:r>
              <a:rPr sz="1800" spc="285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Россий­ской </a:t>
            </a:r>
            <a:r>
              <a:rPr sz="1800" dirty="0">
                <a:latin typeface="Calibri"/>
                <a:cs typeface="Calibri"/>
              </a:rPr>
              <a:t>Федерации,</a:t>
            </a:r>
            <a:r>
              <a:rPr sz="1800" spc="2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также</a:t>
            </a:r>
            <a:r>
              <a:rPr sz="1800" spc="2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юридические</a:t>
            </a:r>
            <a:r>
              <a:rPr sz="1800" spc="2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лица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- </a:t>
            </a:r>
            <a:r>
              <a:rPr sz="1800" dirty="0">
                <a:latin typeface="Calibri"/>
                <a:cs typeface="Calibri"/>
              </a:rPr>
              <a:t>общественные</a:t>
            </a:r>
            <a:r>
              <a:rPr sz="1800" spc="26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объединения,</a:t>
            </a:r>
            <a:r>
              <a:rPr sz="1800" spc="260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выразившие </a:t>
            </a:r>
            <a:r>
              <a:rPr sz="1800" dirty="0">
                <a:latin typeface="Calibri"/>
                <a:cs typeface="Calibri"/>
              </a:rPr>
              <a:t>поддержку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целям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Движения</a:t>
            </a:r>
            <a:r>
              <a:rPr sz="1800" spc="3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1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(или)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его </a:t>
            </a:r>
            <a:r>
              <a:rPr sz="1800" dirty="0">
                <a:latin typeface="Calibri"/>
                <a:cs typeface="Calibri"/>
              </a:rPr>
              <a:t>конкретным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акциям.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Участие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Движения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выход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него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является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добровольным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231" y="5392318"/>
            <a:ext cx="844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Структуру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Движения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составляют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Региональные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Местные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отделения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(Юнармейскиие отряды).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6882"/>
            <a:ext cx="9144000" cy="3018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ВСЕРОССИЙСКОЕ</a:t>
            </a:r>
            <a:r>
              <a:rPr spc="-90" dirty="0"/>
              <a:t> </a:t>
            </a:r>
            <a:r>
              <a:rPr spc="-10" dirty="0"/>
              <a:t>ДЕТСКО-ЮНОШЕСКОЕ ВОЕННО-ПАТРИОТИЧЕСКОЕ </a:t>
            </a:r>
            <a:r>
              <a:rPr dirty="0"/>
              <a:t>ОБЩЕСТВЕННОЕ</a:t>
            </a:r>
            <a:r>
              <a:rPr spc="-105" dirty="0"/>
              <a:t> </a:t>
            </a:r>
            <a:r>
              <a:rPr spc="-10" dirty="0"/>
              <a:t>ДВИЖЕНИЕ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«ЮНАРМИЯ»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20777"/>
            <a:ext cx="3806825" cy="4665980"/>
            <a:chOff x="0" y="120777"/>
            <a:chExt cx="3806825" cy="46659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0777"/>
              <a:ext cx="2627820" cy="2007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89" y="2331719"/>
              <a:ext cx="3680205" cy="2454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6882"/>
            <a:ext cx="9144000" cy="3018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ВСЕРОССИЙСКОЕ</a:t>
            </a:r>
            <a:r>
              <a:rPr spc="-90" dirty="0"/>
              <a:t> </a:t>
            </a:r>
            <a:r>
              <a:rPr spc="-10" dirty="0"/>
              <a:t>ДЕТСКО-ЮНОШЕСКОЕ ВОЕННО-ПАТРИОТИЧЕСКОЕ </a:t>
            </a:r>
            <a:r>
              <a:rPr dirty="0"/>
              <a:t>ОБЩЕСТВЕННОЕ</a:t>
            </a:r>
            <a:r>
              <a:rPr spc="-105" dirty="0"/>
              <a:t> </a:t>
            </a:r>
            <a:r>
              <a:rPr spc="-10" dirty="0"/>
              <a:t>ДВИЖЕНИЕ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«ЮНАРМИЯ»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124200" y="2438401"/>
            <a:ext cx="5643118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0" spc="-25" dirty="0" smtClean="0">
                <a:latin typeface="Calibri"/>
                <a:cs typeface="Calibri"/>
              </a:rPr>
              <a:t> </a:t>
            </a:r>
            <a:r>
              <a:rPr lang="ru-RU" sz="2400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ВВПОД «</a:t>
            </a:r>
            <a:r>
              <a:rPr lang="ru-RU" sz="2400" spc="-2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2400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Кемеровской области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ru-RU" sz="2400" spc="-25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Создано 16 мая 2016 года.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Региональный слет  6 октября  2016 года.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– 6510 юнармейцев.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 отряда.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местных отделения.</a:t>
            </a:r>
            <a:endParaRPr sz="2400" spc="-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149" y="0"/>
            <a:ext cx="2562426" cy="2025196"/>
          </a:xfrm>
          <a:prstGeom prst="rect">
            <a:avLst/>
          </a:prstGeom>
        </p:spPr>
      </p:pic>
      <p:pic>
        <p:nvPicPr>
          <p:cNvPr id="1026" name="Picture 2" descr="https://fsd.multiurok.ru/html/2019/07/28/s_5d3d99ceef361/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18515" r="13211"/>
          <a:stretch/>
        </p:blipFill>
        <p:spPr bwMode="auto">
          <a:xfrm>
            <a:off x="321202" y="2773678"/>
            <a:ext cx="22081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155" y="136016"/>
            <a:ext cx="7477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3399"/>
                </a:solidFill>
                <a:latin typeface="Arial Black"/>
                <a:cs typeface="Arial Black"/>
              </a:rPr>
              <a:t>ОРГАНИЗАЦИОННЫЕ</a:t>
            </a:r>
            <a:r>
              <a:rPr sz="1800" spc="-4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 Black"/>
                <a:cs typeface="Arial Black"/>
              </a:rPr>
              <a:t>МЕХАНИЗМЫ</a:t>
            </a:r>
            <a:r>
              <a:rPr sz="1800" spc="-5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99"/>
                </a:solidFill>
                <a:latin typeface="Arial Black"/>
                <a:cs typeface="Arial Black"/>
              </a:rPr>
              <a:t>СОЗДАНИЯ</a:t>
            </a:r>
            <a:r>
              <a:rPr sz="1800" spc="-4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 Black"/>
                <a:cs typeface="Arial Black"/>
              </a:rPr>
              <a:t>ОТРЯДОВ </a:t>
            </a:r>
            <a:r>
              <a:rPr sz="1800" dirty="0">
                <a:solidFill>
                  <a:srgbClr val="003399"/>
                </a:solidFill>
                <a:latin typeface="Arial Black"/>
                <a:cs typeface="Arial Black"/>
              </a:rPr>
              <a:t>ЮНАРМИИ</a:t>
            </a:r>
            <a:r>
              <a:rPr sz="1800" spc="-4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99"/>
                </a:solidFill>
                <a:latin typeface="Arial Black"/>
                <a:cs typeface="Arial Black"/>
              </a:rPr>
              <a:t>В</a:t>
            </a:r>
            <a:r>
              <a:rPr sz="1800" spc="-4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99"/>
                </a:solidFill>
                <a:latin typeface="Arial Black"/>
                <a:cs typeface="Arial Black"/>
              </a:rPr>
              <a:t>ОБРАЗОВАТЕЛЬНОЙ</a:t>
            </a:r>
            <a:r>
              <a:rPr sz="1800" spc="-4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 Black"/>
                <a:cs typeface="Arial Black"/>
              </a:rPr>
              <a:t>ОРГАНИЗАЦИИ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553" y="147396"/>
            <a:ext cx="777697" cy="7130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" y="1323975"/>
            <a:ext cx="3857625" cy="7905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9027" y="1519174"/>
            <a:ext cx="3223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Учредительное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собрание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1467" y="1184021"/>
            <a:ext cx="553085" cy="529590"/>
            <a:chOff x="311467" y="1184021"/>
            <a:chExt cx="553085" cy="529590"/>
          </a:xfrm>
        </p:grpSpPr>
        <p:sp>
          <p:nvSpPr>
            <p:cNvPr id="7" name="object 7"/>
            <p:cNvSpPr/>
            <p:nvPr/>
          </p:nvSpPr>
          <p:spPr>
            <a:xfrm>
              <a:off x="324167" y="1196721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263766" y="0"/>
                  </a:moveTo>
                  <a:lnTo>
                    <a:pt x="216355" y="4062"/>
                  </a:lnTo>
                  <a:lnTo>
                    <a:pt x="171731" y="15775"/>
                  </a:lnTo>
                  <a:lnTo>
                    <a:pt x="130640" y="34426"/>
                  </a:lnTo>
                  <a:lnTo>
                    <a:pt x="93827" y="59301"/>
                  </a:lnTo>
                  <a:lnTo>
                    <a:pt x="62036" y="89688"/>
                  </a:lnTo>
                  <a:lnTo>
                    <a:pt x="36012" y="124873"/>
                  </a:lnTo>
                  <a:lnTo>
                    <a:pt x="16502" y="164145"/>
                  </a:lnTo>
                  <a:lnTo>
                    <a:pt x="4249" y="206790"/>
                  </a:lnTo>
                  <a:lnTo>
                    <a:pt x="0" y="252094"/>
                  </a:lnTo>
                  <a:lnTo>
                    <a:pt x="4249" y="297395"/>
                  </a:lnTo>
                  <a:lnTo>
                    <a:pt x="16502" y="340028"/>
                  </a:lnTo>
                  <a:lnTo>
                    <a:pt x="36012" y="379283"/>
                  </a:lnTo>
                  <a:lnTo>
                    <a:pt x="62036" y="414448"/>
                  </a:lnTo>
                  <a:lnTo>
                    <a:pt x="93827" y="444814"/>
                  </a:lnTo>
                  <a:lnTo>
                    <a:pt x="130640" y="469669"/>
                  </a:lnTo>
                  <a:lnTo>
                    <a:pt x="171731" y="488303"/>
                  </a:lnTo>
                  <a:lnTo>
                    <a:pt x="216355" y="500004"/>
                  </a:lnTo>
                  <a:lnTo>
                    <a:pt x="263766" y="504063"/>
                  </a:lnTo>
                  <a:lnTo>
                    <a:pt x="311177" y="500004"/>
                  </a:lnTo>
                  <a:lnTo>
                    <a:pt x="355800" y="488303"/>
                  </a:lnTo>
                  <a:lnTo>
                    <a:pt x="396891" y="469669"/>
                  </a:lnTo>
                  <a:lnTo>
                    <a:pt x="433705" y="444814"/>
                  </a:lnTo>
                  <a:lnTo>
                    <a:pt x="465496" y="414448"/>
                  </a:lnTo>
                  <a:lnTo>
                    <a:pt x="491519" y="379283"/>
                  </a:lnTo>
                  <a:lnTo>
                    <a:pt x="511030" y="340028"/>
                  </a:lnTo>
                  <a:lnTo>
                    <a:pt x="523282" y="297395"/>
                  </a:lnTo>
                  <a:lnTo>
                    <a:pt x="527532" y="252094"/>
                  </a:lnTo>
                  <a:lnTo>
                    <a:pt x="523282" y="206790"/>
                  </a:lnTo>
                  <a:lnTo>
                    <a:pt x="511030" y="164145"/>
                  </a:lnTo>
                  <a:lnTo>
                    <a:pt x="491519" y="124873"/>
                  </a:lnTo>
                  <a:lnTo>
                    <a:pt x="465496" y="89688"/>
                  </a:lnTo>
                  <a:lnTo>
                    <a:pt x="433705" y="59301"/>
                  </a:lnTo>
                  <a:lnTo>
                    <a:pt x="396891" y="34426"/>
                  </a:lnTo>
                  <a:lnTo>
                    <a:pt x="355800" y="15775"/>
                  </a:lnTo>
                  <a:lnTo>
                    <a:pt x="311177" y="4062"/>
                  </a:lnTo>
                  <a:lnTo>
                    <a:pt x="26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167" y="1196721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0" y="252094"/>
                  </a:moveTo>
                  <a:lnTo>
                    <a:pt x="4249" y="206790"/>
                  </a:lnTo>
                  <a:lnTo>
                    <a:pt x="16502" y="164145"/>
                  </a:lnTo>
                  <a:lnTo>
                    <a:pt x="36012" y="124873"/>
                  </a:lnTo>
                  <a:lnTo>
                    <a:pt x="62036" y="89688"/>
                  </a:lnTo>
                  <a:lnTo>
                    <a:pt x="93827" y="59301"/>
                  </a:lnTo>
                  <a:lnTo>
                    <a:pt x="130640" y="34426"/>
                  </a:lnTo>
                  <a:lnTo>
                    <a:pt x="171731" y="15775"/>
                  </a:lnTo>
                  <a:lnTo>
                    <a:pt x="216355" y="4062"/>
                  </a:lnTo>
                  <a:lnTo>
                    <a:pt x="263766" y="0"/>
                  </a:lnTo>
                  <a:lnTo>
                    <a:pt x="311177" y="4062"/>
                  </a:lnTo>
                  <a:lnTo>
                    <a:pt x="355800" y="15775"/>
                  </a:lnTo>
                  <a:lnTo>
                    <a:pt x="396891" y="34426"/>
                  </a:lnTo>
                  <a:lnTo>
                    <a:pt x="433705" y="59301"/>
                  </a:lnTo>
                  <a:lnTo>
                    <a:pt x="465496" y="89688"/>
                  </a:lnTo>
                  <a:lnTo>
                    <a:pt x="491519" y="124873"/>
                  </a:lnTo>
                  <a:lnTo>
                    <a:pt x="511030" y="164145"/>
                  </a:lnTo>
                  <a:lnTo>
                    <a:pt x="523282" y="206790"/>
                  </a:lnTo>
                  <a:lnTo>
                    <a:pt x="527532" y="252094"/>
                  </a:lnTo>
                  <a:lnTo>
                    <a:pt x="523282" y="297395"/>
                  </a:lnTo>
                  <a:lnTo>
                    <a:pt x="511030" y="340028"/>
                  </a:lnTo>
                  <a:lnTo>
                    <a:pt x="491519" y="379283"/>
                  </a:lnTo>
                  <a:lnTo>
                    <a:pt x="465496" y="414448"/>
                  </a:lnTo>
                  <a:lnTo>
                    <a:pt x="433705" y="444814"/>
                  </a:lnTo>
                  <a:lnTo>
                    <a:pt x="396891" y="469669"/>
                  </a:lnTo>
                  <a:lnTo>
                    <a:pt x="355800" y="488303"/>
                  </a:lnTo>
                  <a:lnTo>
                    <a:pt x="311177" y="500004"/>
                  </a:lnTo>
                  <a:lnTo>
                    <a:pt x="263766" y="504063"/>
                  </a:lnTo>
                  <a:lnTo>
                    <a:pt x="216355" y="500004"/>
                  </a:lnTo>
                  <a:lnTo>
                    <a:pt x="171731" y="488303"/>
                  </a:lnTo>
                  <a:lnTo>
                    <a:pt x="130640" y="469669"/>
                  </a:lnTo>
                  <a:lnTo>
                    <a:pt x="93827" y="444814"/>
                  </a:lnTo>
                  <a:lnTo>
                    <a:pt x="62036" y="414448"/>
                  </a:lnTo>
                  <a:lnTo>
                    <a:pt x="36012" y="379283"/>
                  </a:lnTo>
                  <a:lnTo>
                    <a:pt x="16502" y="340028"/>
                  </a:lnTo>
                  <a:lnTo>
                    <a:pt x="4249" y="297395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9915" y="1267206"/>
            <a:ext cx="19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0504D"/>
                </a:solidFill>
                <a:latin typeface="Arial Black"/>
                <a:cs typeface="Arial Black"/>
              </a:rPr>
              <a:t>1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925" y="2886075"/>
            <a:ext cx="3857625" cy="9429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23975" y="2846958"/>
            <a:ext cx="32937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Приказ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соз­дании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базе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отряда/отрядов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Юнармии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1467" y="2744216"/>
            <a:ext cx="553085" cy="529590"/>
            <a:chOff x="311467" y="2744216"/>
            <a:chExt cx="553085" cy="529590"/>
          </a:xfrm>
        </p:grpSpPr>
        <p:sp>
          <p:nvSpPr>
            <p:cNvPr id="13" name="object 13"/>
            <p:cNvSpPr/>
            <p:nvPr/>
          </p:nvSpPr>
          <p:spPr>
            <a:xfrm>
              <a:off x="324167" y="2756916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263766" y="0"/>
                  </a:moveTo>
                  <a:lnTo>
                    <a:pt x="216355" y="4062"/>
                  </a:lnTo>
                  <a:lnTo>
                    <a:pt x="171731" y="15775"/>
                  </a:lnTo>
                  <a:lnTo>
                    <a:pt x="130640" y="34426"/>
                  </a:lnTo>
                  <a:lnTo>
                    <a:pt x="93827" y="59301"/>
                  </a:lnTo>
                  <a:lnTo>
                    <a:pt x="62036" y="89688"/>
                  </a:lnTo>
                  <a:lnTo>
                    <a:pt x="36012" y="124873"/>
                  </a:lnTo>
                  <a:lnTo>
                    <a:pt x="16502" y="164145"/>
                  </a:lnTo>
                  <a:lnTo>
                    <a:pt x="4249" y="206790"/>
                  </a:lnTo>
                  <a:lnTo>
                    <a:pt x="0" y="252095"/>
                  </a:lnTo>
                  <a:lnTo>
                    <a:pt x="4249" y="297395"/>
                  </a:lnTo>
                  <a:lnTo>
                    <a:pt x="16502" y="340028"/>
                  </a:lnTo>
                  <a:lnTo>
                    <a:pt x="36012" y="379283"/>
                  </a:lnTo>
                  <a:lnTo>
                    <a:pt x="62036" y="414448"/>
                  </a:lnTo>
                  <a:lnTo>
                    <a:pt x="93827" y="444814"/>
                  </a:lnTo>
                  <a:lnTo>
                    <a:pt x="130640" y="469669"/>
                  </a:lnTo>
                  <a:lnTo>
                    <a:pt x="171731" y="488303"/>
                  </a:lnTo>
                  <a:lnTo>
                    <a:pt x="216355" y="500004"/>
                  </a:lnTo>
                  <a:lnTo>
                    <a:pt x="263766" y="504063"/>
                  </a:lnTo>
                  <a:lnTo>
                    <a:pt x="311177" y="500004"/>
                  </a:lnTo>
                  <a:lnTo>
                    <a:pt x="355800" y="488303"/>
                  </a:lnTo>
                  <a:lnTo>
                    <a:pt x="396891" y="469669"/>
                  </a:lnTo>
                  <a:lnTo>
                    <a:pt x="433705" y="444814"/>
                  </a:lnTo>
                  <a:lnTo>
                    <a:pt x="465496" y="414448"/>
                  </a:lnTo>
                  <a:lnTo>
                    <a:pt x="491519" y="379283"/>
                  </a:lnTo>
                  <a:lnTo>
                    <a:pt x="511030" y="340028"/>
                  </a:lnTo>
                  <a:lnTo>
                    <a:pt x="523282" y="297395"/>
                  </a:lnTo>
                  <a:lnTo>
                    <a:pt x="527532" y="252095"/>
                  </a:lnTo>
                  <a:lnTo>
                    <a:pt x="523282" y="206790"/>
                  </a:lnTo>
                  <a:lnTo>
                    <a:pt x="511030" y="164145"/>
                  </a:lnTo>
                  <a:lnTo>
                    <a:pt x="491519" y="124873"/>
                  </a:lnTo>
                  <a:lnTo>
                    <a:pt x="465496" y="89688"/>
                  </a:lnTo>
                  <a:lnTo>
                    <a:pt x="433705" y="59301"/>
                  </a:lnTo>
                  <a:lnTo>
                    <a:pt x="396891" y="34426"/>
                  </a:lnTo>
                  <a:lnTo>
                    <a:pt x="355800" y="15775"/>
                  </a:lnTo>
                  <a:lnTo>
                    <a:pt x="311177" y="4062"/>
                  </a:lnTo>
                  <a:lnTo>
                    <a:pt x="26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4167" y="2756916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0" y="252095"/>
                  </a:moveTo>
                  <a:lnTo>
                    <a:pt x="4249" y="206790"/>
                  </a:lnTo>
                  <a:lnTo>
                    <a:pt x="16502" y="164145"/>
                  </a:lnTo>
                  <a:lnTo>
                    <a:pt x="36012" y="124873"/>
                  </a:lnTo>
                  <a:lnTo>
                    <a:pt x="62036" y="89688"/>
                  </a:lnTo>
                  <a:lnTo>
                    <a:pt x="93827" y="59301"/>
                  </a:lnTo>
                  <a:lnTo>
                    <a:pt x="130640" y="34426"/>
                  </a:lnTo>
                  <a:lnTo>
                    <a:pt x="171731" y="15775"/>
                  </a:lnTo>
                  <a:lnTo>
                    <a:pt x="216355" y="4062"/>
                  </a:lnTo>
                  <a:lnTo>
                    <a:pt x="263766" y="0"/>
                  </a:lnTo>
                  <a:lnTo>
                    <a:pt x="311177" y="4062"/>
                  </a:lnTo>
                  <a:lnTo>
                    <a:pt x="355800" y="15775"/>
                  </a:lnTo>
                  <a:lnTo>
                    <a:pt x="396891" y="34426"/>
                  </a:lnTo>
                  <a:lnTo>
                    <a:pt x="433705" y="59301"/>
                  </a:lnTo>
                  <a:lnTo>
                    <a:pt x="465496" y="89688"/>
                  </a:lnTo>
                  <a:lnTo>
                    <a:pt x="491519" y="124873"/>
                  </a:lnTo>
                  <a:lnTo>
                    <a:pt x="511030" y="164145"/>
                  </a:lnTo>
                  <a:lnTo>
                    <a:pt x="523282" y="206790"/>
                  </a:lnTo>
                  <a:lnTo>
                    <a:pt x="527532" y="252095"/>
                  </a:lnTo>
                  <a:lnTo>
                    <a:pt x="523282" y="297395"/>
                  </a:lnTo>
                  <a:lnTo>
                    <a:pt x="511030" y="340028"/>
                  </a:lnTo>
                  <a:lnTo>
                    <a:pt x="491519" y="379283"/>
                  </a:lnTo>
                  <a:lnTo>
                    <a:pt x="465496" y="414448"/>
                  </a:lnTo>
                  <a:lnTo>
                    <a:pt x="433705" y="444814"/>
                  </a:lnTo>
                  <a:lnTo>
                    <a:pt x="396891" y="469669"/>
                  </a:lnTo>
                  <a:lnTo>
                    <a:pt x="355800" y="488303"/>
                  </a:lnTo>
                  <a:lnTo>
                    <a:pt x="311177" y="500004"/>
                  </a:lnTo>
                  <a:lnTo>
                    <a:pt x="263766" y="504063"/>
                  </a:lnTo>
                  <a:lnTo>
                    <a:pt x="216355" y="500004"/>
                  </a:lnTo>
                  <a:lnTo>
                    <a:pt x="171731" y="488303"/>
                  </a:lnTo>
                  <a:lnTo>
                    <a:pt x="130640" y="469669"/>
                  </a:lnTo>
                  <a:lnTo>
                    <a:pt x="93827" y="444814"/>
                  </a:lnTo>
                  <a:lnTo>
                    <a:pt x="62036" y="414448"/>
                  </a:lnTo>
                  <a:lnTo>
                    <a:pt x="36012" y="379283"/>
                  </a:lnTo>
                  <a:lnTo>
                    <a:pt x="16502" y="340028"/>
                  </a:lnTo>
                  <a:lnTo>
                    <a:pt x="4249" y="297395"/>
                  </a:lnTo>
                  <a:lnTo>
                    <a:pt x="0" y="25209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9915" y="2827782"/>
            <a:ext cx="19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375F92"/>
                </a:solidFill>
                <a:latin typeface="Arial Black"/>
                <a:cs typeface="Arial Black"/>
              </a:rPr>
              <a:t>2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" y="4276725"/>
            <a:ext cx="3857625" cy="7905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22984" y="4472432"/>
            <a:ext cx="2696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отрядов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1467" y="4136390"/>
            <a:ext cx="553085" cy="529590"/>
            <a:chOff x="311467" y="4136390"/>
            <a:chExt cx="553085" cy="529590"/>
          </a:xfrm>
        </p:grpSpPr>
        <p:sp>
          <p:nvSpPr>
            <p:cNvPr id="19" name="object 19"/>
            <p:cNvSpPr/>
            <p:nvPr/>
          </p:nvSpPr>
          <p:spPr>
            <a:xfrm>
              <a:off x="324167" y="4149090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263766" y="0"/>
                  </a:moveTo>
                  <a:lnTo>
                    <a:pt x="216355" y="4058"/>
                  </a:lnTo>
                  <a:lnTo>
                    <a:pt x="171731" y="15759"/>
                  </a:lnTo>
                  <a:lnTo>
                    <a:pt x="130640" y="34393"/>
                  </a:lnTo>
                  <a:lnTo>
                    <a:pt x="93827" y="59248"/>
                  </a:lnTo>
                  <a:lnTo>
                    <a:pt x="62036" y="89614"/>
                  </a:lnTo>
                  <a:lnTo>
                    <a:pt x="36012" y="124779"/>
                  </a:lnTo>
                  <a:lnTo>
                    <a:pt x="16502" y="164034"/>
                  </a:lnTo>
                  <a:lnTo>
                    <a:pt x="4249" y="206667"/>
                  </a:lnTo>
                  <a:lnTo>
                    <a:pt x="0" y="251968"/>
                  </a:lnTo>
                  <a:lnTo>
                    <a:pt x="4249" y="297272"/>
                  </a:lnTo>
                  <a:lnTo>
                    <a:pt x="16502" y="339917"/>
                  </a:lnTo>
                  <a:lnTo>
                    <a:pt x="36012" y="379189"/>
                  </a:lnTo>
                  <a:lnTo>
                    <a:pt x="62036" y="414374"/>
                  </a:lnTo>
                  <a:lnTo>
                    <a:pt x="93827" y="444761"/>
                  </a:lnTo>
                  <a:lnTo>
                    <a:pt x="130640" y="469636"/>
                  </a:lnTo>
                  <a:lnTo>
                    <a:pt x="171731" y="488287"/>
                  </a:lnTo>
                  <a:lnTo>
                    <a:pt x="216355" y="500000"/>
                  </a:lnTo>
                  <a:lnTo>
                    <a:pt x="263766" y="504063"/>
                  </a:lnTo>
                  <a:lnTo>
                    <a:pt x="311177" y="500000"/>
                  </a:lnTo>
                  <a:lnTo>
                    <a:pt x="355800" y="488287"/>
                  </a:lnTo>
                  <a:lnTo>
                    <a:pt x="396891" y="469636"/>
                  </a:lnTo>
                  <a:lnTo>
                    <a:pt x="433705" y="444761"/>
                  </a:lnTo>
                  <a:lnTo>
                    <a:pt x="465496" y="414374"/>
                  </a:lnTo>
                  <a:lnTo>
                    <a:pt x="491519" y="379189"/>
                  </a:lnTo>
                  <a:lnTo>
                    <a:pt x="511030" y="339917"/>
                  </a:lnTo>
                  <a:lnTo>
                    <a:pt x="523282" y="297272"/>
                  </a:lnTo>
                  <a:lnTo>
                    <a:pt x="527532" y="251968"/>
                  </a:lnTo>
                  <a:lnTo>
                    <a:pt x="523282" y="206667"/>
                  </a:lnTo>
                  <a:lnTo>
                    <a:pt x="511030" y="164034"/>
                  </a:lnTo>
                  <a:lnTo>
                    <a:pt x="491519" y="124779"/>
                  </a:lnTo>
                  <a:lnTo>
                    <a:pt x="465496" y="89614"/>
                  </a:lnTo>
                  <a:lnTo>
                    <a:pt x="433705" y="59248"/>
                  </a:lnTo>
                  <a:lnTo>
                    <a:pt x="396891" y="34393"/>
                  </a:lnTo>
                  <a:lnTo>
                    <a:pt x="355800" y="15759"/>
                  </a:lnTo>
                  <a:lnTo>
                    <a:pt x="311177" y="4058"/>
                  </a:lnTo>
                  <a:lnTo>
                    <a:pt x="26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4167" y="4149090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0" y="251968"/>
                  </a:moveTo>
                  <a:lnTo>
                    <a:pt x="4249" y="206667"/>
                  </a:lnTo>
                  <a:lnTo>
                    <a:pt x="16502" y="164034"/>
                  </a:lnTo>
                  <a:lnTo>
                    <a:pt x="36012" y="124779"/>
                  </a:lnTo>
                  <a:lnTo>
                    <a:pt x="62036" y="89614"/>
                  </a:lnTo>
                  <a:lnTo>
                    <a:pt x="93827" y="59248"/>
                  </a:lnTo>
                  <a:lnTo>
                    <a:pt x="130640" y="34393"/>
                  </a:lnTo>
                  <a:lnTo>
                    <a:pt x="171731" y="15759"/>
                  </a:lnTo>
                  <a:lnTo>
                    <a:pt x="216355" y="4058"/>
                  </a:lnTo>
                  <a:lnTo>
                    <a:pt x="263766" y="0"/>
                  </a:lnTo>
                  <a:lnTo>
                    <a:pt x="311177" y="4058"/>
                  </a:lnTo>
                  <a:lnTo>
                    <a:pt x="355800" y="15759"/>
                  </a:lnTo>
                  <a:lnTo>
                    <a:pt x="396891" y="34393"/>
                  </a:lnTo>
                  <a:lnTo>
                    <a:pt x="433705" y="59248"/>
                  </a:lnTo>
                  <a:lnTo>
                    <a:pt x="465496" y="89614"/>
                  </a:lnTo>
                  <a:lnTo>
                    <a:pt x="491519" y="124779"/>
                  </a:lnTo>
                  <a:lnTo>
                    <a:pt x="511030" y="164034"/>
                  </a:lnTo>
                  <a:lnTo>
                    <a:pt x="523282" y="206667"/>
                  </a:lnTo>
                  <a:lnTo>
                    <a:pt x="527532" y="251968"/>
                  </a:lnTo>
                  <a:lnTo>
                    <a:pt x="523282" y="297272"/>
                  </a:lnTo>
                  <a:lnTo>
                    <a:pt x="511030" y="339917"/>
                  </a:lnTo>
                  <a:lnTo>
                    <a:pt x="491519" y="379189"/>
                  </a:lnTo>
                  <a:lnTo>
                    <a:pt x="465496" y="414374"/>
                  </a:lnTo>
                  <a:lnTo>
                    <a:pt x="433705" y="444761"/>
                  </a:lnTo>
                  <a:lnTo>
                    <a:pt x="396891" y="469636"/>
                  </a:lnTo>
                  <a:lnTo>
                    <a:pt x="355800" y="488287"/>
                  </a:lnTo>
                  <a:lnTo>
                    <a:pt x="311177" y="500000"/>
                  </a:lnTo>
                  <a:lnTo>
                    <a:pt x="263766" y="504063"/>
                  </a:lnTo>
                  <a:lnTo>
                    <a:pt x="216355" y="500000"/>
                  </a:lnTo>
                  <a:lnTo>
                    <a:pt x="171731" y="488287"/>
                  </a:lnTo>
                  <a:lnTo>
                    <a:pt x="130640" y="469636"/>
                  </a:lnTo>
                  <a:lnTo>
                    <a:pt x="93827" y="444761"/>
                  </a:lnTo>
                  <a:lnTo>
                    <a:pt x="62036" y="414374"/>
                  </a:lnTo>
                  <a:lnTo>
                    <a:pt x="36012" y="379189"/>
                  </a:lnTo>
                  <a:lnTo>
                    <a:pt x="16502" y="339917"/>
                  </a:lnTo>
                  <a:lnTo>
                    <a:pt x="4249" y="297272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9915" y="4220336"/>
            <a:ext cx="195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5F497A"/>
                </a:solidFill>
                <a:latin typeface="Arial Black"/>
                <a:cs typeface="Arial Black"/>
              </a:rPr>
              <a:t>3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5715000"/>
            <a:ext cx="3857625" cy="79057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215339" y="5760516"/>
            <a:ext cx="25114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marR="5080" indent="-56705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комнаты Юнармейца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0832" y="5576544"/>
            <a:ext cx="553085" cy="529590"/>
            <a:chOff x="310832" y="5576544"/>
            <a:chExt cx="553085" cy="529590"/>
          </a:xfrm>
        </p:grpSpPr>
        <p:sp>
          <p:nvSpPr>
            <p:cNvPr id="25" name="object 25"/>
            <p:cNvSpPr/>
            <p:nvPr/>
          </p:nvSpPr>
          <p:spPr>
            <a:xfrm>
              <a:off x="323532" y="5589244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263753" y="0"/>
                  </a:moveTo>
                  <a:lnTo>
                    <a:pt x="216343" y="4060"/>
                  </a:lnTo>
                  <a:lnTo>
                    <a:pt x="171720" y="15766"/>
                  </a:lnTo>
                  <a:lnTo>
                    <a:pt x="130631" y="34406"/>
                  </a:lnTo>
                  <a:lnTo>
                    <a:pt x="93819" y="59269"/>
                  </a:lnTo>
                  <a:lnTo>
                    <a:pt x="62030" y="89643"/>
                  </a:lnTo>
                  <a:lnTo>
                    <a:pt x="36009" y="124817"/>
                  </a:lnTo>
                  <a:lnTo>
                    <a:pt x="16500" y="164078"/>
                  </a:lnTo>
                  <a:lnTo>
                    <a:pt x="4249" y="206716"/>
                  </a:lnTo>
                  <a:lnTo>
                    <a:pt x="0" y="252018"/>
                  </a:lnTo>
                  <a:lnTo>
                    <a:pt x="4249" y="297321"/>
                  </a:lnTo>
                  <a:lnTo>
                    <a:pt x="16500" y="339960"/>
                  </a:lnTo>
                  <a:lnTo>
                    <a:pt x="36009" y="379223"/>
                  </a:lnTo>
                  <a:lnTo>
                    <a:pt x="62030" y="414399"/>
                  </a:lnTo>
                  <a:lnTo>
                    <a:pt x="93819" y="444775"/>
                  </a:lnTo>
                  <a:lnTo>
                    <a:pt x="130631" y="469640"/>
                  </a:lnTo>
                  <a:lnTo>
                    <a:pt x="171720" y="488282"/>
                  </a:lnTo>
                  <a:lnTo>
                    <a:pt x="216343" y="499989"/>
                  </a:lnTo>
                  <a:lnTo>
                    <a:pt x="263753" y="504050"/>
                  </a:lnTo>
                  <a:lnTo>
                    <a:pt x="311167" y="499989"/>
                  </a:lnTo>
                  <a:lnTo>
                    <a:pt x="355793" y="488282"/>
                  </a:lnTo>
                  <a:lnTo>
                    <a:pt x="396884" y="469640"/>
                  </a:lnTo>
                  <a:lnTo>
                    <a:pt x="433697" y="444775"/>
                  </a:lnTo>
                  <a:lnTo>
                    <a:pt x="465487" y="414399"/>
                  </a:lnTo>
                  <a:lnTo>
                    <a:pt x="491509" y="379223"/>
                  </a:lnTo>
                  <a:lnTo>
                    <a:pt x="511018" y="339960"/>
                  </a:lnTo>
                  <a:lnTo>
                    <a:pt x="523270" y="297321"/>
                  </a:lnTo>
                  <a:lnTo>
                    <a:pt x="527519" y="252018"/>
                  </a:lnTo>
                  <a:lnTo>
                    <a:pt x="523270" y="206716"/>
                  </a:lnTo>
                  <a:lnTo>
                    <a:pt x="511018" y="164078"/>
                  </a:lnTo>
                  <a:lnTo>
                    <a:pt x="491509" y="124817"/>
                  </a:lnTo>
                  <a:lnTo>
                    <a:pt x="465487" y="89643"/>
                  </a:lnTo>
                  <a:lnTo>
                    <a:pt x="433697" y="59269"/>
                  </a:lnTo>
                  <a:lnTo>
                    <a:pt x="396884" y="34406"/>
                  </a:lnTo>
                  <a:lnTo>
                    <a:pt x="355793" y="15766"/>
                  </a:lnTo>
                  <a:lnTo>
                    <a:pt x="311167" y="4060"/>
                  </a:lnTo>
                  <a:lnTo>
                    <a:pt x="263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532" y="5589244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0" y="252018"/>
                  </a:moveTo>
                  <a:lnTo>
                    <a:pt x="4249" y="206716"/>
                  </a:lnTo>
                  <a:lnTo>
                    <a:pt x="16500" y="164078"/>
                  </a:lnTo>
                  <a:lnTo>
                    <a:pt x="36009" y="124817"/>
                  </a:lnTo>
                  <a:lnTo>
                    <a:pt x="62030" y="89643"/>
                  </a:lnTo>
                  <a:lnTo>
                    <a:pt x="93819" y="59269"/>
                  </a:lnTo>
                  <a:lnTo>
                    <a:pt x="130631" y="34406"/>
                  </a:lnTo>
                  <a:lnTo>
                    <a:pt x="171720" y="15766"/>
                  </a:lnTo>
                  <a:lnTo>
                    <a:pt x="216343" y="4060"/>
                  </a:lnTo>
                  <a:lnTo>
                    <a:pt x="263753" y="0"/>
                  </a:lnTo>
                  <a:lnTo>
                    <a:pt x="311167" y="4060"/>
                  </a:lnTo>
                  <a:lnTo>
                    <a:pt x="355793" y="15766"/>
                  </a:lnTo>
                  <a:lnTo>
                    <a:pt x="396884" y="34406"/>
                  </a:lnTo>
                  <a:lnTo>
                    <a:pt x="433697" y="59269"/>
                  </a:lnTo>
                  <a:lnTo>
                    <a:pt x="465487" y="89643"/>
                  </a:lnTo>
                  <a:lnTo>
                    <a:pt x="491509" y="124817"/>
                  </a:lnTo>
                  <a:lnTo>
                    <a:pt x="511018" y="164078"/>
                  </a:lnTo>
                  <a:lnTo>
                    <a:pt x="523270" y="206716"/>
                  </a:lnTo>
                  <a:lnTo>
                    <a:pt x="527519" y="252018"/>
                  </a:lnTo>
                  <a:lnTo>
                    <a:pt x="523270" y="297321"/>
                  </a:lnTo>
                  <a:lnTo>
                    <a:pt x="511018" y="339960"/>
                  </a:lnTo>
                  <a:lnTo>
                    <a:pt x="491509" y="379223"/>
                  </a:lnTo>
                  <a:lnTo>
                    <a:pt x="465487" y="414399"/>
                  </a:lnTo>
                  <a:lnTo>
                    <a:pt x="433697" y="444775"/>
                  </a:lnTo>
                  <a:lnTo>
                    <a:pt x="396884" y="469640"/>
                  </a:lnTo>
                  <a:lnTo>
                    <a:pt x="355793" y="488282"/>
                  </a:lnTo>
                  <a:lnTo>
                    <a:pt x="311167" y="499989"/>
                  </a:lnTo>
                  <a:lnTo>
                    <a:pt x="263753" y="504050"/>
                  </a:lnTo>
                  <a:lnTo>
                    <a:pt x="216343" y="499989"/>
                  </a:lnTo>
                  <a:lnTo>
                    <a:pt x="171720" y="488282"/>
                  </a:lnTo>
                  <a:lnTo>
                    <a:pt x="130631" y="469640"/>
                  </a:lnTo>
                  <a:lnTo>
                    <a:pt x="93819" y="444775"/>
                  </a:lnTo>
                  <a:lnTo>
                    <a:pt x="62030" y="414399"/>
                  </a:lnTo>
                  <a:lnTo>
                    <a:pt x="36009" y="379223"/>
                  </a:lnTo>
                  <a:lnTo>
                    <a:pt x="16500" y="339960"/>
                  </a:lnTo>
                  <a:lnTo>
                    <a:pt x="4249" y="297321"/>
                  </a:lnTo>
                  <a:lnTo>
                    <a:pt x="0" y="252018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9305" y="5660847"/>
            <a:ext cx="195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E36C09"/>
                </a:solidFill>
                <a:latin typeface="Arial Black"/>
                <a:cs typeface="Arial Black"/>
              </a:rPr>
              <a:t>4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418584" y="924813"/>
            <a:ext cx="4631055" cy="2056764"/>
            <a:chOff x="4418584" y="924813"/>
            <a:chExt cx="4631055" cy="2056764"/>
          </a:xfrm>
        </p:grpSpPr>
        <p:sp>
          <p:nvSpPr>
            <p:cNvPr id="29" name="object 29"/>
            <p:cNvSpPr/>
            <p:nvPr/>
          </p:nvSpPr>
          <p:spPr>
            <a:xfrm>
              <a:off x="4431284" y="937513"/>
              <a:ext cx="4605655" cy="2031364"/>
            </a:xfrm>
            <a:custGeom>
              <a:avLst/>
              <a:gdLst/>
              <a:ahLst/>
              <a:cxnLst/>
              <a:rect l="l" t="t" r="r" b="b"/>
              <a:pathLst>
                <a:path w="4605655" h="2031364">
                  <a:moveTo>
                    <a:pt x="4605273" y="0"/>
                  </a:moveTo>
                  <a:lnTo>
                    <a:pt x="356742" y="0"/>
                  </a:lnTo>
                  <a:lnTo>
                    <a:pt x="356742" y="338455"/>
                  </a:lnTo>
                  <a:lnTo>
                    <a:pt x="0" y="887730"/>
                  </a:lnTo>
                  <a:lnTo>
                    <a:pt x="356742" y="846327"/>
                  </a:lnTo>
                  <a:lnTo>
                    <a:pt x="356742" y="2031238"/>
                  </a:lnTo>
                  <a:lnTo>
                    <a:pt x="4605273" y="2031238"/>
                  </a:lnTo>
                  <a:lnTo>
                    <a:pt x="4605273" y="0"/>
                  </a:lnTo>
                  <a:close/>
                </a:path>
              </a:pathLst>
            </a:custGeom>
            <a:solidFill>
              <a:srgbClr val="FF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1284" y="937513"/>
              <a:ext cx="4605655" cy="2031364"/>
            </a:xfrm>
            <a:custGeom>
              <a:avLst/>
              <a:gdLst/>
              <a:ahLst/>
              <a:cxnLst/>
              <a:rect l="l" t="t" r="r" b="b"/>
              <a:pathLst>
                <a:path w="4605655" h="2031364">
                  <a:moveTo>
                    <a:pt x="356742" y="0"/>
                  </a:moveTo>
                  <a:lnTo>
                    <a:pt x="1064767" y="0"/>
                  </a:lnTo>
                  <a:lnTo>
                    <a:pt x="2126995" y="0"/>
                  </a:lnTo>
                  <a:lnTo>
                    <a:pt x="4605273" y="0"/>
                  </a:lnTo>
                  <a:lnTo>
                    <a:pt x="4605273" y="338455"/>
                  </a:lnTo>
                  <a:lnTo>
                    <a:pt x="4605273" y="846327"/>
                  </a:lnTo>
                  <a:lnTo>
                    <a:pt x="4605273" y="2031238"/>
                  </a:lnTo>
                  <a:lnTo>
                    <a:pt x="2126995" y="2031238"/>
                  </a:lnTo>
                  <a:lnTo>
                    <a:pt x="1064767" y="2031238"/>
                  </a:lnTo>
                  <a:lnTo>
                    <a:pt x="356742" y="2031238"/>
                  </a:lnTo>
                  <a:lnTo>
                    <a:pt x="356742" y="846327"/>
                  </a:lnTo>
                  <a:lnTo>
                    <a:pt x="0" y="887730"/>
                  </a:lnTo>
                  <a:lnTo>
                    <a:pt x="356742" y="338455"/>
                  </a:lnTo>
                  <a:lnTo>
                    <a:pt x="356742" y="0"/>
                  </a:lnTo>
                  <a:close/>
                </a:path>
              </a:pathLst>
            </a:custGeom>
            <a:ln w="25399">
              <a:solidFill>
                <a:srgbClr val="F1DC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867402" y="958037"/>
            <a:ext cx="4090035" cy="194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Повестка: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4150" algn="l"/>
              </a:tabLst>
            </a:pP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создании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юнармейского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отряда;</a:t>
            </a:r>
            <a:endParaRPr sz="1400">
              <a:latin typeface="Calibri"/>
              <a:cs typeface="Calibri"/>
            </a:endParaRPr>
          </a:p>
          <a:p>
            <a:pPr marL="183515" marR="597535" indent="-171450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принятии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решений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признанию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Устава 	движения;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выборе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модели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организации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Юнармии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ОО;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400" b="1" dirty="0">
                <a:latin typeface="Calibri"/>
                <a:cs typeface="Calibri"/>
              </a:rPr>
              <a:t>выборы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начальника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штаба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юнармейского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отряда,</a:t>
            </a:r>
            <a:endParaRPr sz="14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заместителя,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ревизора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отряда;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400" b="1" dirty="0">
                <a:latin typeface="Calibri"/>
                <a:cs typeface="Calibri"/>
              </a:rPr>
              <a:t>выборы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членов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штаба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юнармейского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отряда;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вступлении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10" dirty="0">
                <a:latin typeface="Calibri"/>
                <a:cs typeface="Calibri"/>
              </a:rPr>
              <a:t> движение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«ЮНАРМИЯ».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400296" y="3109086"/>
            <a:ext cx="4662170" cy="548640"/>
            <a:chOff x="4400296" y="3109086"/>
            <a:chExt cx="4662170" cy="548640"/>
          </a:xfrm>
        </p:grpSpPr>
        <p:sp>
          <p:nvSpPr>
            <p:cNvPr id="33" name="object 33"/>
            <p:cNvSpPr/>
            <p:nvPr/>
          </p:nvSpPr>
          <p:spPr>
            <a:xfrm>
              <a:off x="4412996" y="3121786"/>
              <a:ext cx="4636770" cy="523240"/>
            </a:xfrm>
            <a:custGeom>
              <a:avLst/>
              <a:gdLst/>
              <a:ahLst/>
              <a:cxnLst/>
              <a:rect l="l" t="t" r="r" b="b"/>
              <a:pathLst>
                <a:path w="4636770" h="523239">
                  <a:moveTo>
                    <a:pt x="4636261" y="0"/>
                  </a:moveTo>
                  <a:lnTo>
                    <a:pt x="387730" y="0"/>
                  </a:lnTo>
                  <a:lnTo>
                    <a:pt x="387730" y="87249"/>
                  </a:lnTo>
                  <a:lnTo>
                    <a:pt x="0" y="244221"/>
                  </a:lnTo>
                  <a:lnTo>
                    <a:pt x="387730" y="218059"/>
                  </a:lnTo>
                  <a:lnTo>
                    <a:pt x="387730" y="523239"/>
                  </a:lnTo>
                  <a:lnTo>
                    <a:pt x="4636261" y="523239"/>
                  </a:lnTo>
                  <a:lnTo>
                    <a:pt x="463626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12996" y="3121786"/>
              <a:ext cx="4636770" cy="523240"/>
            </a:xfrm>
            <a:custGeom>
              <a:avLst/>
              <a:gdLst/>
              <a:ahLst/>
              <a:cxnLst/>
              <a:rect l="l" t="t" r="r" b="b"/>
              <a:pathLst>
                <a:path w="4636770" h="523239">
                  <a:moveTo>
                    <a:pt x="387730" y="0"/>
                  </a:moveTo>
                  <a:lnTo>
                    <a:pt x="1095882" y="0"/>
                  </a:lnTo>
                  <a:lnTo>
                    <a:pt x="2157983" y="0"/>
                  </a:lnTo>
                  <a:lnTo>
                    <a:pt x="4636261" y="0"/>
                  </a:lnTo>
                  <a:lnTo>
                    <a:pt x="4636261" y="87249"/>
                  </a:lnTo>
                  <a:lnTo>
                    <a:pt x="4636261" y="218059"/>
                  </a:lnTo>
                  <a:lnTo>
                    <a:pt x="4636261" y="523239"/>
                  </a:lnTo>
                  <a:lnTo>
                    <a:pt x="2157983" y="523239"/>
                  </a:lnTo>
                  <a:lnTo>
                    <a:pt x="1095882" y="523239"/>
                  </a:lnTo>
                  <a:lnTo>
                    <a:pt x="387730" y="523239"/>
                  </a:lnTo>
                  <a:lnTo>
                    <a:pt x="387730" y="218059"/>
                  </a:lnTo>
                  <a:lnTo>
                    <a:pt x="0" y="244221"/>
                  </a:lnTo>
                  <a:lnTo>
                    <a:pt x="387730" y="87249"/>
                  </a:lnTo>
                  <a:lnTo>
                    <a:pt x="387730" y="0"/>
                  </a:lnTo>
                  <a:close/>
                </a:path>
              </a:pathLst>
            </a:custGeom>
            <a:ln w="25400">
              <a:solidFill>
                <a:srgbClr val="C5D9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80228" y="3143504"/>
            <a:ext cx="34855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определяет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ответственных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за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коор­динацию деятельности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движения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ОО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99407" y="3974972"/>
            <a:ext cx="4650105" cy="1410335"/>
            <a:chOff x="4399407" y="3974972"/>
            <a:chExt cx="4650105" cy="1410335"/>
          </a:xfrm>
        </p:grpSpPr>
        <p:sp>
          <p:nvSpPr>
            <p:cNvPr id="37" name="object 37"/>
            <p:cNvSpPr/>
            <p:nvPr/>
          </p:nvSpPr>
          <p:spPr>
            <a:xfrm>
              <a:off x="4412107" y="3987672"/>
              <a:ext cx="4624705" cy="1384935"/>
            </a:xfrm>
            <a:custGeom>
              <a:avLst/>
              <a:gdLst/>
              <a:ahLst/>
              <a:cxnLst/>
              <a:rect l="l" t="t" r="r" b="b"/>
              <a:pathLst>
                <a:path w="4624705" h="1384935">
                  <a:moveTo>
                    <a:pt x="4624450" y="0"/>
                  </a:moveTo>
                  <a:lnTo>
                    <a:pt x="375919" y="0"/>
                  </a:lnTo>
                  <a:lnTo>
                    <a:pt x="375919" y="230758"/>
                  </a:lnTo>
                  <a:lnTo>
                    <a:pt x="0" y="531494"/>
                  </a:lnTo>
                  <a:lnTo>
                    <a:pt x="375919" y="577088"/>
                  </a:lnTo>
                  <a:lnTo>
                    <a:pt x="375919" y="1384935"/>
                  </a:lnTo>
                  <a:lnTo>
                    <a:pt x="4624450" y="1384935"/>
                  </a:lnTo>
                  <a:lnTo>
                    <a:pt x="462445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12107" y="3987672"/>
              <a:ext cx="4624705" cy="1384935"/>
            </a:xfrm>
            <a:custGeom>
              <a:avLst/>
              <a:gdLst/>
              <a:ahLst/>
              <a:cxnLst/>
              <a:rect l="l" t="t" r="r" b="b"/>
              <a:pathLst>
                <a:path w="4624705" h="1384935">
                  <a:moveTo>
                    <a:pt x="375919" y="0"/>
                  </a:moveTo>
                  <a:lnTo>
                    <a:pt x="1083944" y="0"/>
                  </a:lnTo>
                  <a:lnTo>
                    <a:pt x="2146172" y="0"/>
                  </a:lnTo>
                  <a:lnTo>
                    <a:pt x="4624450" y="0"/>
                  </a:lnTo>
                  <a:lnTo>
                    <a:pt x="4624450" y="230758"/>
                  </a:lnTo>
                  <a:lnTo>
                    <a:pt x="4624450" y="577088"/>
                  </a:lnTo>
                  <a:lnTo>
                    <a:pt x="4624450" y="1384935"/>
                  </a:lnTo>
                  <a:lnTo>
                    <a:pt x="2146172" y="1384935"/>
                  </a:lnTo>
                  <a:lnTo>
                    <a:pt x="1083944" y="1384935"/>
                  </a:lnTo>
                  <a:lnTo>
                    <a:pt x="375919" y="1384935"/>
                  </a:lnTo>
                  <a:lnTo>
                    <a:pt x="375919" y="577088"/>
                  </a:lnTo>
                  <a:lnTo>
                    <a:pt x="0" y="531494"/>
                  </a:lnTo>
                  <a:lnTo>
                    <a:pt x="375919" y="230758"/>
                  </a:lnTo>
                  <a:lnTo>
                    <a:pt x="375919" y="0"/>
                  </a:lnTo>
                  <a:close/>
                </a:path>
              </a:pathLst>
            </a:custGeom>
            <a:ln w="25400">
              <a:solidFill>
                <a:srgbClr val="E6DF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867402" y="4009390"/>
            <a:ext cx="407416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indent="-88900">
              <a:lnSpc>
                <a:spcPct val="100000"/>
              </a:lnSpc>
              <a:spcBef>
                <a:spcPts val="100"/>
              </a:spcBef>
              <a:buSzPct val="92857"/>
              <a:buFont typeface="Wingdings"/>
              <a:buChar char=""/>
              <a:tabLst>
                <a:tab pos="100330" algn="l"/>
              </a:tabLst>
            </a:pPr>
            <a:r>
              <a:rPr sz="1400" b="1" dirty="0">
                <a:latin typeface="Calibri"/>
                <a:cs typeface="Calibri"/>
              </a:rPr>
              <a:t>Выборы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членов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Штаба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(3-</a:t>
            </a:r>
            <a:r>
              <a:rPr sz="1400" b="1" dirty="0">
                <a:latin typeface="Calibri"/>
                <a:cs typeface="Calibri"/>
              </a:rPr>
              <a:t>5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чел.)</a:t>
            </a:r>
            <a:endParaRPr sz="1400">
              <a:latin typeface="Calibri"/>
              <a:cs typeface="Calibri"/>
            </a:endParaRPr>
          </a:p>
          <a:p>
            <a:pPr marL="99695" marR="5080" indent="-88900">
              <a:lnSpc>
                <a:spcPct val="100000"/>
              </a:lnSpc>
              <a:buSzPct val="92857"/>
              <a:buFont typeface="Wingdings"/>
              <a:buChar char=""/>
              <a:tabLst>
                <a:tab pos="100965" algn="l"/>
              </a:tabLst>
            </a:pPr>
            <a:r>
              <a:rPr sz="1400" b="1" spc="-10" dirty="0">
                <a:latin typeface="Calibri"/>
                <a:cs typeface="Calibri"/>
              </a:rPr>
              <a:t>Создание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отличительных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знаков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отряда: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название, 	</a:t>
            </a:r>
            <a:r>
              <a:rPr sz="1400" b="1" dirty="0">
                <a:latin typeface="Calibri"/>
                <a:cs typeface="Calibri"/>
              </a:rPr>
              <a:t>девиз,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эмблема,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песня,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отражающие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специфику</a:t>
            </a:r>
            <a:endParaRPr sz="14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отряда</a:t>
            </a:r>
            <a:endParaRPr sz="1400">
              <a:latin typeface="Calibri"/>
              <a:cs typeface="Calibri"/>
            </a:endParaRPr>
          </a:p>
          <a:p>
            <a:pPr marL="100330" indent="-88900"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"/>
              <a:tabLst>
                <a:tab pos="100330" algn="l"/>
              </a:tabLst>
            </a:pPr>
            <a:r>
              <a:rPr sz="1400" b="1" spc="-20" dirty="0">
                <a:latin typeface="Calibri"/>
                <a:cs typeface="Calibri"/>
              </a:rPr>
              <a:t>Торжественное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посвящение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ряды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юнармейцев</a:t>
            </a:r>
            <a:endParaRPr sz="1400">
              <a:latin typeface="Calibri"/>
              <a:cs typeface="Calibri"/>
            </a:endParaRPr>
          </a:p>
          <a:p>
            <a:pPr marL="100330" indent="-88900">
              <a:lnSpc>
                <a:spcPct val="100000"/>
              </a:lnSpc>
              <a:buSzPct val="92857"/>
              <a:buFont typeface="Wingdings"/>
              <a:buChar char=""/>
              <a:tabLst>
                <a:tab pos="100330" algn="l"/>
              </a:tabLst>
            </a:pPr>
            <a:r>
              <a:rPr sz="1400" b="1" dirty="0">
                <a:latin typeface="Calibri"/>
                <a:cs typeface="Calibri"/>
              </a:rPr>
              <a:t>Разработка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плана-</a:t>
            </a:r>
            <a:r>
              <a:rPr sz="1400" b="1" spc="-10" dirty="0">
                <a:latin typeface="Calibri"/>
                <a:cs typeface="Calibri"/>
              </a:rPr>
              <a:t>графика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учебный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год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363846" y="5701969"/>
            <a:ext cx="4685665" cy="764540"/>
            <a:chOff x="4363846" y="5701969"/>
            <a:chExt cx="4685665" cy="764540"/>
          </a:xfrm>
        </p:grpSpPr>
        <p:sp>
          <p:nvSpPr>
            <p:cNvPr id="41" name="object 41"/>
            <p:cNvSpPr/>
            <p:nvPr/>
          </p:nvSpPr>
          <p:spPr>
            <a:xfrm>
              <a:off x="4376546" y="5714669"/>
              <a:ext cx="4660265" cy="739140"/>
            </a:xfrm>
            <a:custGeom>
              <a:avLst/>
              <a:gdLst/>
              <a:ahLst/>
              <a:cxnLst/>
              <a:rect l="l" t="t" r="r" b="b"/>
              <a:pathLst>
                <a:path w="4660265" h="739139">
                  <a:moveTo>
                    <a:pt x="4660010" y="0"/>
                  </a:moveTo>
                  <a:lnTo>
                    <a:pt x="411479" y="0"/>
                  </a:lnTo>
                  <a:lnTo>
                    <a:pt x="411479" y="123113"/>
                  </a:lnTo>
                  <a:lnTo>
                    <a:pt x="0" y="355981"/>
                  </a:lnTo>
                  <a:lnTo>
                    <a:pt x="411479" y="307784"/>
                  </a:lnTo>
                  <a:lnTo>
                    <a:pt x="411479" y="738670"/>
                  </a:lnTo>
                  <a:lnTo>
                    <a:pt x="4660010" y="738670"/>
                  </a:lnTo>
                  <a:lnTo>
                    <a:pt x="466001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76546" y="5714669"/>
              <a:ext cx="4660265" cy="739140"/>
            </a:xfrm>
            <a:custGeom>
              <a:avLst/>
              <a:gdLst/>
              <a:ahLst/>
              <a:cxnLst/>
              <a:rect l="l" t="t" r="r" b="b"/>
              <a:pathLst>
                <a:path w="4660265" h="739139">
                  <a:moveTo>
                    <a:pt x="411479" y="0"/>
                  </a:moveTo>
                  <a:lnTo>
                    <a:pt x="1119504" y="0"/>
                  </a:lnTo>
                  <a:lnTo>
                    <a:pt x="2181732" y="0"/>
                  </a:lnTo>
                  <a:lnTo>
                    <a:pt x="4660010" y="0"/>
                  </a:lnTo>
                  <a:lnTo>
                    <a:pt x="4660010" y="123113"/>
                  </a:lnTo>
                  <a:lnTo>
                    <a:pt x="4660010" y="307784"/>
                  </a:lnTo>
                  <a:lnTo>
                    <a:pt x="4660010" y="738670"/>
                  </a:lnTo>
                  <a:lnTo>
                    <a:pt x="2181732" y="738670"/>
                  </a:lnTo>
                  <a:lnTo>
                    <a:pt x="1119504" y="738670"/>
                  </a:lnTo>
                  <a:lnTo>
                    <a:pt x="411479" y="738670"/>
                  </a:lnTo>
                  <a:lnTo>
                    <a:pt x="411479" y="307784"/>
                  </a:lnTo>
                  <a:lnTo>
                    <a:pt x="0" y="355981"/>
                  </a:lnTo>
                  <a:lnTo>
                    <a:pt x="411479" y="123113"/>
                  </a:lnTo>
                  <a:lnTo>
                    <a:pt x="411479" y="0"/>
                  </a:lnTo>
                  <a:close/>
                </a:path>
              </a:pathLst>
            </a:custGeom>
            <a:ln w="25399">
              <a:solidFill>
                <a:srgbClr val="FCE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867402" y="5736742"/>
            <a:ext cx="3818254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indent="-88900">
              <a:lnSpc>
                <a:spcPct val="100000"/>
              </a:lnSpc>
              <a:spcBef>
                <a:spcPts val="100"/>
              </a:spcBef>
              <a:buSzPct val="92857"/>
              <a:buFont typeface="Wingdings"/>
              <a:buChar char=""/>
              <a:tabLst>
                <a:tab pos="100330" algn="l"/>
              </a:tabLst>
            </a:pPr>
            <a:r>
              <a:rPr sz="1400" b="1" dirty="0">
                <a:latin typeface="Calibri"/>
                <a:cs typeface="Calibri"/>
              </a:rPr>
              <a:t>за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основу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может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быть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взят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кабинет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ОБЖ</a:t>
            </a:r>
            <a:endParaRPr sz="1400">
              <a:latin typeface="Calibri"/>
              <a:cs typeface="Calibri"/>
            </a:endParaRPr>
          </a:p>
          <a:p>
            <a:pPr marL="100330" indent="-88900"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"/>
              <a:tabLst>
                <a:tab pos="100330" algn="l"/>
              </a:tabLst>
            </a:pPr>
            <a:r>
              <a:rPr sz="1400" b="1" spc="-10" dirty="0">
                <a:latin typeface="Calibri"/>
                <a:cs typeface="Calibri"/>
              </a:rPr>
              <a:t>организовать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приобретение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формы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для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членов</a:t>
            </a:r>
            <a:endParaRPr sz="14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юнармейского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отряда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633" y="4160095"/>
            <a:ext cx="4209415" cy="2585720"/>
          </a:xfrm>
          <a:custGeom>
            <a:avLst/>
            <a:gdLst/>
            <a:ahLst/>
            <a:cxnLst/>
            <a:rect l="l" t="t" r="r" b="b"/>
            <a:pathLst>
              <a:path w="4209415" h="2585720">
                <a:moveTo>
                  <a:pt x="4208907" y="0"/>
                </a:moveTo>
                <a:lnTo>
                  <a:pt x="0" y="0"/>
                </a:lnTo>
                <a:lnTo>
                  <a:pt x="0" y="2585339"/>
                </a:lnTo>
                <a:lnTo>
                  <a:pt x="4208907" y="2585339"/>
                </a:lnTo>
                <a:lnTo>
                  <a:pt x="4208907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732" y="4160095"/>
            <a:ext cx="4209415" cy="2585720"/>
          </a:xfrm>
          <a:custGeom>
            <a:avLst/>
            <a:gdLst/>
            <a:ahLst/>
            <a:cxnLst/>
            <a:rect l="l" t="t" r="r" b="b"/>
            <a:pathLst>
              <a:path w="4209415" h="2585720">
                <a:moveTo>
                  <a:pt x="4208907" y="0"/>
                </a:moveTo>
                <a:lnTo>
                  <a:pt x="0" y="0"/>
                </a:lnTo>
                <a:lnTo>
                  <a:pt x="0" y="2585339"/>
                </a:lnTo>
                <a:lnTo>
                  <a:pt x="4208907" y="2585339"/>
                </a:lnTo>
                <a:lnTo>
                  <a:pt x="42089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4009" y="259461"/>
            <a:ext cx="4209415" cy="2585720"/>
          </a:xfrm>
          <a:custGeom>
            <a:avLst/>
            <a:gdLst/>
            <a:ahLst/>
            <a:cxnLst/>
            <a:rect l="l" t="t" r="r" b="b"/>
            <a:pathLst>
              <a:path w="4209415" h="2585720">
                <a:moveTo>
                  <a:pt x="4208907" y="0"/>
                </a:moveTo>
                <a:lnTo>
                  <a:pt x="0" y="0"/>
                </a:lnTo>
                <a:lnTo>
                  <a:pt x="0" y="2585338"/>
                </a:lnTo>
                <a:lnTo>
                  <a:pt x="4208907" y="2585338"/>
                </a:lnTo>
                <a:lnTo>
                  <a:pt x="4208907" y="0"/>
                </a:lnTo>
                <a:close/>
              </a:path>
            </a:pathLst>
          </a:custGeom>
          <a:solidFill>
            <a:srgbClr val="FF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093" y="283463"/>
            <a:ext cx="4223385" cy="2585720"/>
          </a:xfrm>
          <a:custGeom>
            <a:avLst/>
            <a:gdLst/>
            <a:ahLst/>
            <a:cxnLst/>
            <a:rect l="l" t="t" r="r" b="b"/>
            <a:pathLst>
              <a:path w="4223385" h="2585720">
                <a:moveTo>
                  <a:pt x="4223131" y="0"/>
                </a:moveTo>
                <a:lnTo>
                  <a:pt x="0" y="0"/>
                </a:lnTo>
                <a:lnTo>
                  <a:pt x="0" y="2585339"/>
                </a:lnTo>
                <a:lnTo>
                  <a:pt x="4223131" y="2585339"/>
                </a:lnTo>
                <a:lnTo>
                  <a:pt x="4223131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7951" y="301244"/>
            <a:ext cx="301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создается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один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сводный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770" y="575817"/>
            <a:ext cx="40747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юнармейский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отряд.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Отряд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фактически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существует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детское </a:t>
            </a:r>
            <a:r>
              <a:rPr sz="1800" spc="-65" dirty="0">
                <a:latin typeface="Calibri"/>
                <a:cs typeface="Calibri"/>
              </a:rPr>
              <a:t>объе­</a:t>
            </a:r>
            <a:r>
              <a:rPr sz="1800" spc="-20" dirty="0">
                <a:latin typeface="Calibri"/>
                <a:cs typeface="Calibri"/>
              </a:rPr>
              <a:t>динение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5" dirty="0">
                <a:latin typeface="Calibri"/>
                <a:cs typeface="Calibri"/>
              </a:rPr>
              <a:t>выполняет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функции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35" dirty="0">
                <a:latin typeface="Calibri"/>
                <a:cs typeface="Calibri"/>
              </a:rPr>
              <a:t>задачи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соответствии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Уставом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Юнармии. </a:t>
            </a:r>
            <a:r>
              <a:rPr sz="1800" dirty="0">
                <a:latin typeface="Calibri"/>
                <a:cs typeface="Calibri"/>
              </a:rPr>
              <a:t>Отряд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входит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систему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самоуправления </a:t>
            </a:r>
            <a:r>
              <a:rPr sz="1800" dirty="0">
                <a:latin typeface="Calibri"/>
                <a:cs typeface="Calibri"/>
              </a:rPr>
              <a:t>ОО.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План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рабо­</a:t>
            </a:r>
            <a:r>
              <a:rPr sz="1800" dirty="0">
                <a:latin typeface="Calibri"/>
                <a:cs typeface="Calibri"/>
              </a:rPr>
              <a:t>ты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юнармейского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отряда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770" y="2222119"/>
            <a:ext cx="682434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5265">
              <a:lnSpc>
                <a:spcPct val="100000"/>
              </a:lnSpc>
              <a:spcBef>
                <a:spcPts val="100"/>
              </a:spcBef>
              <a:tabLst>
                <a:tab pos="1006475" algn="l"/>
                <a:tab pos="1841500" algn="l"/>
                <a:tab pos="2586990" algn="l"/>
              </a:tabLst>
            </a:pPr>
            <a:r>
              <a:rPr sz="1800" spc="-10" dirty="0">
                <a:latin typeface="Calibri"/>
                <a:cs typeface="Calibri"/>
              </a:rPr>
              <a:t>является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частью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плана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60" dirty="0">
                <a:latin typeface="Calibri"/>
                <a:cs typeface="Calibri"/>
              </a:rPr>
              <a:t>воспитательной работы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образовательной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организации.</a:t>
            </a:r>
            <a:endParaRPr sz="1800">
              <a:latin typeface="Calibri"/>
              <a:cs typeface="Calibri"/>
            </a:endParaRPr>
          </a:p>
          <a:p>
            <a:pPr marL="2202815" marR="5080" algn="ctr">
              <a:lnSpc>
                <a:spcPct val="100000"/>
              </a:lnSpc>
              <a:spcBef>
                <a:spcPts val="1935"/>
              </a:spcBef>
            </a:pPr>
            <a:r>
              <a:rPr sz="1800" dirty="0">
                <a:solidFill>
                  <a:srgbClr val="003399"/>
                </a:solidFill>
                <a:latin typeface="Arial Black"/>
                <a:cs typeface="Arial Black"/>
              </a:rPr>
              <a:t>МОДЕЛИ</a:t>
            </a:r>
            <a:r>
              <a:rPr sz="1800" spc="-8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 Black"/>
                <a:cs typeface="Arial Black"/>
              </a:rPr>
              <a:t>ОРГАНИЗАЦИИ</a:t>
            </a:r>
            <a:r>
              <a:rPr sz="1800" spc="-7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 Black"/>
                <a:cs typeface="Arial Black"/>
              </a:rPr>
              <a:t>СИСТЕМЫ </a:t>
            </a:r>
            <a:r>
              <a:rPr sz="1800" dirty="0">
                <a:solidFill>
                  <a:srgbClr val="003399"/>
                </a:solidFill>
                <a:latin typeface="Arial Black"/>
                <a:cs typeface="Arial Black"/>
              </a:rPr>
              <a:t>РАБОТЫ</a:t>
            </a:r>
            <a:r>
              <a:rPr sz="1800" spc="-13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 Black"/>
                <a:cs typeface="Arial Black"/>
              </a:rPr>
              <a:t>ЮНАРМЕЙСКОГО</a:t>
            </a:r>
            <a:endParaRPr sz="1800">
              <a:latin typeface="Arial Black"/>
              <a:cs typeface="Arial Black"/>
            </a:endParaRPr>
          </a:p>
          <a:p>
            <a:pPr marL="2190750" algn="ctr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 Black"/>
                <a:cs typeface="Arial Black"/>
              </a:rPr>
              <a:t>ДВИЖЕНИЯ</a:t>
            </a:r>
            <a:r>
              <a:rPr sz="1800" spc="-4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99"/>
                </a:solidFill>
                <a:latin typeface="Arial Black"/>
                <a:cs typeface="Arial Black"/>
              </a:rPr>
              <a:t>В</a:t>
            </a:r>
            <a:r>
              <a:rPr sz="1800" spc="-10" dirty="0">
                <a:solidFill>
                  <a:srgbClr val="003399"/>
                </a:solidFill>
                <a:latin typeface="Arial Black"/>
                <a:cs typeface="Arial Black"/>
              </a:rPr>
              <a:t> ОБРАЗОВАТЕЛЬНОЙ</a:t>
            </a:r>
            <a:endParaRPr sz="1800">
              <a:latin typeface="Arial Black"/>
              <a:cs typeface="Arial Black"/>
            </a:endParaRPr>
          </a:p>
          <a:p>
            <a:pPr marL="219011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3399"/>
                </a:solidFill>
                <a:latin typeface="Arial Black"/>
                <a:cs typeface="Arial Black"/>
              </a:rPr>
              <a:t>ОРГАНИЗАЦИИ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3504" y="529590"/>
            <a:ext cx="319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Создание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специализированных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1375" y="803909"/>
            <a:ext cx="37103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юнармейских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классов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Целый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согласия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родителей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dirty="0">
                <a:latin typeface="Calibri"/>
                <a:cs typeface="Calibri"/>
              </a:rPr>
              <a:t>детей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формируется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юнармейский отряд.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972" y="4346194"/>
            <a:ext cx="3519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Формирование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отрядов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уровне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095" y="4620514"/>
            <a:ext cx="4051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классов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или</a:t>
            </a:r>
            <a:r>
              <a:rPr sz="1800" b="1" spc="3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среди</a:t>
            </a:r>
            <a:r>
              <a:rPr sz="1800" b="1" spc="3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параллелей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где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из </a:t>
            </a:r>
            <a:r>
              <a:rPr sz="1800" dirty="0">
                <a:latin typeface="Calibri"/>
                <a:cs typeface="Calibri"/>
              </a:rPr>
              <a:t>числа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желающих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(минимум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человека)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095" y="5169230"/>
            <a:ext cx="4053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7655" algn="l"/>
                <a:tab pos="3106420" algn="l"/>
                <a:tab pos="3916045" algn="l"/>
              </a:tabLst>
            </a:pPr>
            <a:r>
              <a:rPr sz="1800" dirty="0">
                <a:latin typeface="Calibri"/>
                <a:cs typeface="Calibri"/>
              </a:rPr>
              <a:t>фор­</a:t>
            </a:r>
            <a:r>
              <a:rPr sz="1800" spc="-10" dirty="0">
                <a:latin typeface="Calibri"/>
                <a:cs typeface="Calibri"/>
              </a:rPr>
              <a:t>мируется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юнармейский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отряд.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095" y="5443829"/>
            <a:ext cx="4052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4400" algn="l"/>
                <a:tab pos="1722755" algn="l"/>
                <a:tab pos="2999740" algn="l"/>
              </a:tabLst>
            </a:pPr>
            <a:r>
              <a:rPr sz="1800" spc="-10" dirty="0">
                <a:latin typeface="Calibri"/>
                <a:cs typeface="Calibri"/>
              </a:rPr>
              <a:t>каждом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отряде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выбирается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командир.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числа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всех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ко­</a:t>
            </a:r>
            <a:r>
              <a:rPr sz="1800" dirty="0">
                <a:latin typeface="Calibri"/>
                <a:cs typeface="Calibri"/>
              </a:rPr>
              <a:t>мандиров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формируется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095" y="5992469"/>
            <a:ext cx="405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720" algn="l"/>
                <a:tab pos="2341245" algn="l"/>
              </a:tabLst>
            </a:pPr>
            <a:r>
              <a:rPr sz="1800" spc="-20" dirty="0">
                <a:latin typeface="Calibri"/>
                <a:cs typeface="Calibri"/>
              </a:rPr>
              <a:t>Штаб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юнармейцев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образовательной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095" y="6266789"/>
            <a:ext cx="1334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организации.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3238" y="4455921"/>
            <a:ext cx="289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Организация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краткосрочных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1361" y="4730242"/>
            <a:ext cx="3268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курсов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выбору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«знакомство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с </a:t>
            </a:r>
            <a:r>
              <a:rPr sz="1800" b="1" spc="-10" dirty="0">
                <a:latin typeface="Calibri"/>
                <a:cs typeface="Calibri"/>
              </a:rPr>
              <a:t>Юнармией»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1361" y="5278958"/>
            <a:ext cx="4014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195" algn="l"/>
                <a:tab pos="2193290" algn="l"/>
                <a:tab pos="3084830" algn="l"/>
                <a:tab pos="3891279" algn="l"/>
              </a:tabLst>
            </a:pPr>
            <a:r>
              <a:rPr sz="1800" spc="-25" dirty="0">
                <a:latin typeface="Calibri"/>
                <a:cs typeface="Calibri"/>
              </a:rPr>
              <a:t>По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прохождению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такого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курса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1361" y="5827877"/>
            <a:ext cx="3081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9790" algn="l"/>
                <a:tab pos="1908175" algn="l"/>
                <a:tab pos="2848610" algn="l"/>
              </a:tabLst>
            </a:pPr>
            <a:r>
              <a:rPr sz="1800" spc="-20" dirty="0">
                <a:latin typeface="Calibri"/>
                <a:cs typeface="Calibri"/>
              </a:rPr>
              <a:t>быть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создан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отряд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из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01361" y="5553557"/>
            <a:ext cx="401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1900555" algn="l"/>
                <a:tab pos="3357245" algn="l"/>
              </a:tabLst>
            </a:pPr>
            <a:r>
              <a:rPr sz="1800" spc="-10" dirty="0">
                <a:latin typeface="Calibri"/>
                <a:cs typeface="Calibri"/>
              </a:rPr>
              <a:t>образовательной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организации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может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числа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01361" y="6102197"/>
            <a:ext cx="308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обучающихся,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прошедших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курс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8592" y="270751"/>
            <a:ext cx="542290" cy="363220"/>
            <a:chOff x="168592" y="270751"/>
            <a:chExt cx="542290" cy="363220"/>
          </a:xfrm>
        </p:grpSpPr>
        <p:sp>
          <p:nvSpPr>
            <p:cNvPr id="24" name="object 24"/>
            <p:cNvSpPr/>
            <p:nvPr/>
          </p:nvSpPr>
          <p:spPr>
            <a:xfrm>
              <a:off x="181292" y="283451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90" h="337820">
                  <a:moveTo>
                    <a:pt x="516445" y="0"/>
                  </a:moveTo>
                  <a:lnTo>
                    <a:pt x="0" y="0"/>
                  </a:lnTo>
                  <a:lnTo>
                    <a:pt x="0" y="337197"/>
                  </a:lnTo>
                  <a:lnTo>
                    <a:pt x="516445" y="337197"/>
                  </a:lnTo>
                  <a:lnTo>
                    <a:pt x="516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292" y="283451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90" h="337820">
                  <a:moveTo>
                    <a:pt x="0" y="337197"/>
                  </a:moveTo>
                  <a:lnTo>
                    <a:pt x="516445" y="337197"/>
                  </a:lnTo>
                  <a:lnTo>
                    <a:pt x="516445" y="0"/>
                  </a:lnTo>
                  <a:lnTo>
                    <a:pt x="0" y="0"/>
                  </a:lnTo>
                  <a:lnTo>
                    <a:pt x="0" y="33719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25627" y="236677"/>
            <a:ext cx="229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3399"/>
                </a:solidFill>
                <a:latin typeface="Arial Black"/>
                <a:cs typeface="Arial Black"/>
              </a:rPr>
              <a:t>1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00194" y="246748"/>
            <a:ext cx="542290" cy="363220"/>
            <a:chOff x="4600194" y="246748"/>
            <a:chExt cx="542290" cy="363220"/>
          </a:xfrm>
        </p:grpSpPr>
        <p:sp>
          <p:nvSpPr>
            <p:cNvPr id="28" name="object 28"/>
            <p:cNvSpPr/>
            <p:nvPr/>
          </p:nvSpPr>
          <p:spPr>
            <a:xfrm>
              <a:off x="4612894" y="259448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89" h="337820">
                  <a:moveTo>
                    <a:pt x="516445" y="0"/>
                  </a:moveTo>
                  <a:lnTo>
                    <a:pt x="0" y="0"/>
                  </a:lnTo>
                  <a:lnTo>
                    <a:pt x="0" y="337197"/>
                  </a:lnTo>
                  <a:lnTo>
                    <a:pt x="516445" y="337197"/>
                  </a:lnTo>
                  <a:lnTo>
                    <a:pt x="516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12894" y="259448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89" h="337820">
                  <a:moveTo>
                    <a:pt x="0" y="337197"/>
                  </a:moveTo>
                  <a:lnTo>
                    <a:pt x="516445" y="337197"/>
                  </a:lnTo>
                  <a:lnTo>
                    <a:pt x="516445" y="0"/>
                  </a:lnTo>
                  <a:lnTo>
                    <a:pt x="0" y="0"/>
                  </a:lnTo>
                  <a:lnTo>
                    <a:pt x="0" y="33719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58054" y="212852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9560" y="4184637"/>
            <a:ext cx="542290" cy="363220"/>
            <a:chOff x="139560" y="4184637"/>
            <a:chExt cx="542290" cy="363220"/>
          </a:xfrm>
        </p:grpSpPr>
        <p:sp>
          <p:nvSpPr>
            <p:cNvPr id="32" name="object 32"/>
            <p:cNvSpPr/>
            <p:nvPr/>
          </p:nvSpPr>
          <p:spPr>
            <a:xfrm>
              <a:off x="152260" y="4197337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90" h="337820">
                  <a:moveTo>
                    <a:pt x="516445" y="0"/>
                  </a:moveTo>
                  <a:lnTo>
                    <a:pt x="0" y="0"/>
                  </a:lnTo>
                  <a:lnTo>
                    <a:pt x="0" y="337197"/>
                  </a:lnTo>
                  <a:lnTo>
                    <a:pt x="516445" y="337197"/>
                  </a:lnTo>
                  <a:lnTo>
                    <a:pt x="516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260" y="4197337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90" h="337820">
                  <a:moveTo>
                    <a:pt x="0" y="337197"/>
                  </a:moveTo>
                  <a:lnTo>
                    <a:pt x="516445" y="337197"/>
                  </a:lnTo>
                  <a:lnTo>
                    <a:pt x="516445" y="0"/>
                  </a:lnTo>
                  <a:lnTo>
                    <a:pt x="0" y="0"/>
                  </a:lnTo>
                  <a:lnTo>
                    <a:pt x="0" y="337197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64960" y="4151503"/>
            <a:ext cx="491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4F6128"/>
                </a:solidFill>
                <a:latin typeface="Arial Black"/>
                <a:cs typeface="Arial Black"/>
              </a:rPr>
              <a:t>3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709033" y="4147426"/>
            <a:ext cx="542290" cy="363220"/>
            <a:chOff x="4709033" y="4147426"/>
            <a:chExt cx="542290" cy="363220"/>
          </a:xfrm>
        </p:grpSpPr>
        <p:sp>
          <p:nvSpPr>
            <p:cNvPr id="36" name="object 36"/>
            <p:cNvSpPr/>
            <p:nvPr/>
          </p:nvSpPr>
          <p:spPr>
            <a:xfrm>
              <a:off x="4721733" y="4160126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89" h="337820">
                  <a:moveTo>
                    <a:pt x="516445" y="0"/>
                  </a:moveTo>
                  <a:lnTo>
                    <a:pt x="0" y="0"/>
                  </a:lnTo>
                  <a:lnTo>
                    <a:pt x="0" y="337197"/>
                  </a:lnTo>
                  <a:lnTo>
                    <a:pt x="516445" y="337197"/>
                  </a:lnTo>
                  <a:lnTo>
                    <a:pt x="516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21733" y="4160126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89" h="337820">
                  <a:moveTo>
                    <a:pt x="0" y="337197"/>
                  </a:moveTo>
                  <a:lnTo>
                    <a:pt x="516445" y="337197"/>
                  </a:lnTo>
                  <a:lnTo>
                    <a:pt x="516445" y="0"/>
                  </a:lnTo>
                  <a:lnTo>
                    <a:pt x="0" y="0"/>
                  </a:lnTo>
                  <a:lnTo>
                    <a:pt x="0" y="337197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866894" y="4114292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6F2F9F"/>
                </a:solidFill>
                <a:latin typeface="Arial Black"/>
                <a:cs typeface="Arial Black"/>
              </a:rPr>
              <a:t>4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521" y="2777235"/>
            <a:ext cx="2093849" cy="14970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75" y="2228849"/>
            <a:ext cx="2286000" cy="14287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5735" y="2592146"/>
            <a:ext cx="1685289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2305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Туристско-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10" dirty="0">
                <a:latin typeface="Calibri"/>
                <a:cs typeface="Calibri"/>
              </a:rPr>
              <a:t>краеведческое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2228850"/>
            <a:ext cx="2286000" cy="14287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20414" y="2592146"/>
            <a:ext cx="1661795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Физкультурно-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10" dirty="0">
                <a:latin typeface="Calibri"/>
                <a:cs typeface="Calibri"/>
              </a:rPr>
              <a:t>спортивное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6925" y="2228850"/>
            <a:ext cx="2286000" cy="14287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56782" y="2592146"/>
            <a:ext cx="153289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2305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Военно-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10" dirty="0">
                <a:latin typeface="Calibri"/>
                <a:cs typeface="Calibri"/>
              </a:rPr>
              <a:t>историческое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3475" y="3743325"/>
            <a:ext cx="2286000" cy="14192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41475" y="4102100"/>
            <a:ext cx="127508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54940">
              <a:lnSpc>
                <a:spcPts val="2210"/>
              </a:lnSpc>
              <a:spcBef>
                <a:spcPts val="335"/>
              </a:spcBef>
            </a:pPr>
            <a:r>
              <a:rPr sz="2000" b="1" spc="-10" dirty="0">
                <a:latin typeface="Calibri"/>
                <a:cs typeface="Calibri"/>
              </a:rPr>
              <a:t>Военная </a:t>
            </a:r>
            <a:r>
              <a:rPr sz="2000" b="1" spc="-20" dirty="0">
                <a:latin typeface="Calibri"/>
                <a:cs typeface="Calibri"/>
              </a:rPr>
              <a:t>подготовка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5200" y="3743325"/>
            <a:ext cx="2286000" cy="141922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92041" y="4102100"/>
            <a:ext cx="151638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53670">
              <a:lnSpc>
                <a:spcPts val="2210"/>
              </a:lnSpc>
              <a:spcBef>
                <a:spcPts val="335"/>
              </a:spcBef>
            </a:pPr>
            <a:r>
              <a:rPr sz="2000" b="1" spc="-10" dirty="0">
                <a:latin typeface="Calibri"/>
                <a:cs typeface="Calibri"/>
              </a:rPr>
              <a:t>Поисковая деятельность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0250" y="3743325"/>
            <a:ext cx="2476500" cy="141922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20561" y="3962527"/>
            <a:ext cx="2002789" cy="8909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ts val="2210"/>
              </a:lnSpc>
              <a:spcBef>
                <a:spcPts val="335"/>
              </a:spcBef>
            </a:pPr>
            <a:r>
              <a:rPr sz="2000" b="1" spc="-10" dirty="0">
                <a:latin typeface="Calibri"/>
                <a:cs typeface="Calibri"/>
              </a:rPr>
              <a:t>Патриотическое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гражданское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ts val="2155"/>
              </a:lnSpc>
            </a:pPr>
            <a:r>
              <a:rPr sz="2000" b="1" spc="-10" dirty="0">
                <a:latin typeface="Calibri"/>
                <a:cs typeface="Calibri"/>
              </a:rPr>
              <a:t>волонтерство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6475" y="5248275"/>
            <a:ext cx="2419350" cy="14287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89454" y="5751372"/>
            <a:ext cx="19507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Музейная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работа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19625" y="5229225"/>
            <a:ext cx="2476500" cy="14478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834509" y="5332882"/>
            <a:ext cx="2004060" cy="11696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algn="ctr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latin typeface="Calibri"/>
                <a:cs typeface="Calibri"/>
              </a:rPr>
              <a:t>Другие,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исходя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из </a:t>
            </a:r>
            <a:r>
              <a:rPr sz="2000" b="1" spc="-10" dirty="0">
                <a:latin typeface="Calibri"/>
                <a:cs typeface="Calibri"/>
              </a:rPr>
              <a:t>специфики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050"/>
              </a:lnSpc>
            </a:pPr>
            <a:r>
              <a:rPr sz="2000" b="1" spc="-10" dirty="0">
                <a:latin typeface="Calibri"/>
                <a:cs typeface="Calibri"/>
              </a:rPr>
              <a:t>образовательной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ts val="2300"/>
              </a:lnSpc>
            </a:pPr>
            <a:r>
              <a:rPr sz="2000" b="1" spc="-10" dirty="0">
                <a:latin typeface="Calibri"/>
                <a:cs typeface="Calibri"/>
              </a:rPr>
              <a:t>организации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62860" y="795908"/>
            <a:ext cx="61810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5"/>
              </a:spcBef>
            </a:pPr>
            <a:r>
              <a:rPr dirty="0"/>
              <a:t>НАПРАВЛЕНИЯ</a:t>
            </a:r>
            <a:r>
              <a:rPr spc="-100" dirty="0"/>
              <a:t> </a:t>
            </a:r>
            <a:r>
              <a:rPr dirty="0"/>
              <a:t>ДЕЯТЕЛЬНОСТИ</a:t>
            </a:r>
            <a:r>
              <a:rPr spc="-75" dirty="0"/>
              <a:t> </a:t>
            </a:r>
            <a:r>
              <a:rPr spc="-10" dirty="0"/>
              <a:t>ОТРЯДОВ </a:t>
            </a:r>
            <a:r>
              <a:rPr dirty="0"/>
              <a:t>ДВИЖЕНИЯ</a:t>
            </a:r>
            <a:r>
              <a:rPr spc="-40" dirty="0"/>
              <a:t> </a:t>
            </a:r>
            <a:r>
              <a:rPr spc="-10" dirty="0"/>
              <a:t>«ЮНАРИМЯ»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0" y="120777"/>
            <a:ext cx="9144000" cy="2008505"/>
            <a:chOff x="0" y="120777"/>
            <a:chExt cx="9144000" cy="200850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826882"/>
              <a:ext cx="9144000" cy="30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20777"/>
              <a:ext cx="2627820" cy="200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3811" y="344424"/>
              <a:ext cx="6126480" cy="594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5858" y="370750"/>
              <a:ext cx="6042025" cy="5854700"/>
            </a:xfrm>
            <a:custGeom>
              <a:avLst/>
              <a:gdLst/>
              <a:ahLst/>
              <a:cxnLst/>
              <a:rect l="l" t="t" r="r" b="b"/>
              <a:pathLst>
                <a:path w="6042025" h="5854700">
                  <a:moveTo>
                    <a:pt x="3320313" y="5842000"/>
                  </a:moveTo>
                  <a:lnTo>
                    <a:pt x="2724118" y="5842000"/>
                  </a:lnTo>
                  <a:lnTo>
                    <a:pt x="2770319" y="5854700"/>
                  </a:lnTo>
                  <a:lnTo>
                    <a:pt x="3274952" y="5854700"/>
                  </a:lnTo>
                  <a:lnTo>
                    <a:pt x="3320313" y="5842000"/>
                  </a:lnTo>
                  <a:close/>
                </a:path>
                <a:path w="6042025" h="5854700">
                  <a:moveTo>
                    <a:pt x="3500507" y="5816600"/>
                  </a:moveTo>
                  <a:lnTo>
                    <a:pt x="2539159" y="5816600"/>
                  </a:lnTo>
                  <a:lnTo>
                    <a:pt x="2631655" y="5842000"/>
                  </a:lnTo>
                  <a:lnTo>
                    <a:pt x="3365556" y="5842000"/>
                  </a:lnTo>
                  <a:lnTo>
                    <a:pt x="3410674" y="5829300"/>
                  </a:lnTo>
                  <a:lnTo>
                    <a:pt x="3455660" y="5829300"/>
                  </a:lnTo>
                  <a:lnTo>
                    <a:pt x="3500507" y="5816600"/>
                  </a:lnTo>
                  <a:close/>
                </a:path>
                <a:path w="6042025" h="5854700">
                  <a:moveTo>
                    <a:pt x="949188" y="393700"/>
                  </a:moveTo>
                  <a:lnTo>
                    <a:pt x="1059678" y="546100"/>
                  </a:lnTo>
                  <a:lnTo>
                    <a:pt x="1021640" y="571500"/>
                  </a:lnTo>
                  <a:lnTo>
                    <a:pt x="984195" y="609600"/>
                  </a:lnTo>
                  <a:lnTo>
                    <a:pt x="947351" y="647700"/>
                  </a:lnTo>
                  <a:lnTo>
                    <a:pt x="911113" y="673100"/>
                  </a:lnTo>
                  <a:lnTo>
                    <a:pt x="875487" y="711200"/>
                  </a:lnTo>
                  <a:lnTo>
                    <a:pt x="840479" y="749300"/>
                  </a:lnTo>
                  <a:lnTo>
                    <a:pt x="806094" y="787400"/>
                  </a:lnTo>
                  <a:lnTo>
                    <a:pt x="772339" y="825500"/>
                  </a:lnTo>
                  <a:lnTo>
                    <a:pt x="739219" y="863600"/>
                  </a:lnTo>
                  <a:lnTo>
                    <a:pt x="706741" y="901700"/>
                  </a:lnTo>
                  <a:lnTo>
                    <a:pt x="674909" y="939800"/>
                  </a:lnTo>
                  <a:lnTo>
                    <a:pt x="643731" y="977900"/>
                  </a:lnTo>
                  <a:lnTo>
                    <a:pt x="613212" y="1016000"/>
                  </a:lnTo>
                  <a:lnTo>
                    <a:pt x="583357" y="1054100"/>
                  </a:lnTo>
                  <a:lnTo>
                    <a:pt x="554174" y="1092200"/>
                  </a:lnTo>
                  <a:lnTo>
                    <a:pt x="525667" y="1143000"/>
                  </a:lnTo>
                  <a:lnTo>
                    <a:pt x="497842" y="1181100"/>
                  </a:lnTo>
                  <a:lnTo>
                    <a:pt x="470706" y="1219200"/>
                  </a:lnTo>
                  <a:lnTo>
                    <a:pt x="444263" y="1270000"/>
                  </a:lnTo>
                  <a:lnTo>
                    <a:pt x="418521" y="1308100"/>
                  </a:lnTo>
                  <a:lnTo>
                    <a:pt x="393486" y="1346200"/>
                  </a:lnTo>
                  <a:lnTo>
                    <a:pt x="369161" y="1397000"/>
                  </a:lnTo>
                  <a:lnTo>
                    <a:pt x="345555" y="1435100"/>
                  </a:lnTo>
                  <a:lnTo>
                    <a:pt x="322673" y="1485900"/>
                  </a:lnTo>
                  <a:lnTo>
                    <a:pt x="300520" y="1524000"/>
                  </a:lnTo>
                  <a:lnTo>
                    <a:pt x="279102" y="1574800"/>
                  </a:lnTo>
                  <a:lnTo>
                    <a:pt x="258426" y="1625600"/>
                  </a:lnTo>
                  <a:lnTo>
                    <a:pt x="238496" y="1663700"/>
                  </a:lnTo>
                  <a:lnTo>
                    <a:pt x="219320" y="1714500"/>
                  </a:lnTo>
                  <a:lnTo>
                    <a:pt x="200903" y="1765300"/>
                  </a:lnTo>
                  <a:lnTo>
                    <a:pt x="183251" y="1803400"/>
                  </a:lnTo>
                  <a:lnTo>
                    <a:pt x="167009" y="1854200"/>
                  </a:lnTo>
                  <a:lnTo>
                    <a:pt x="151543" y="1892300"/>
                  </a:lnTo>
                  <a:lnTo>
                    <a:pt x="136850" y="1943100"/>
                  </a:lnTo>
                  <a:lnTo>
                    <a:pt x="122927" y="1993900"/>
                  </a:lnTo>
                  <a:lnTo>
                    <a:pt x="109769" y="2032000"/>
                  </a:lnTo>
                  <a:lnTo>
                    <a:pt x="97374" y="2082800"/>
                  </a:lnTo>
                  <a:lnTo>
                    <a:pt x="85739" y="2133600"/>
                  </a:lnTo>
                  <a:lnTo>
                    <a:pt x="74859" y="2171700"/>
                  </a:lnTo>
                  <a:lnTo>
                    <a:pt x="64731" y="2222500"/>
                  </a:lnTo>
                  <a:lnTo>
                    <a:pt x="55353" y="2260600"/>
                  </a:lnTo>
                  <a:lnTo>
                    <a:pt x="46720" y="2311400"/>
                  </a:lnTo>
                  <a:lnTo>
                    <a:pt x="38830" y="2362200"/>
                  </a:lnTo>
                  <a:lnTo>
                    <a:pt x="31678" y="2400300"/>
                  </a:lnTo>
                  <a:lnTo>
                    <a:pt x="25262" y="2451100"/>
                  </a:lnTo>
                  <a:lnTo>
                    <a:pt x="19578" y="2501900"/>
                  </a:lnTo>
                  <a:lnTo>
                    <a:pt x="14622" y="2540000"/>
                  </a:lnTo>
                  <a:lnTo>
                    <a:pt x="10392" y="2590800"/>
                  </a:lnTo>
                  <a:lnTo>
                    <a:pt x="6883" y="2641600"/>
                  </a:lnTo>
                  <a:lnTo>
                    <a:pt x="4093" y="2679700"/>
                  </a:lnTo>
                  <a:lnTo>
                    <a:pt x="2018" y="2730500"/>
                  </a:lnTo>
                  <a:lnTo>
                    <a:pt x="655" y="2768600"/>
                  </a:lnTo>
                  <a:lnTo>
                    <a:pt x="0" y="2819400"/>
                  </a:lnTo>
                  <a:lnTo>
                    <a:pt x="49" y="2870200"/>
                  </a:lnTo>
                  <a:lnTo>
                    <a:pt x="800" y="2908300"/>
                  </a:lnTo>
                  <a:lnTo>
                    <a:pt x="2250" y="2959100"/>
                  </a:lnTo>
                  <a:lnTo>
                    <a:pt x="7229" y="3048000"/>
                  </a:lnTo>
                  <a:lnTo>
                    <a:pt x="10752" y="3098800"/>
                  </a:lnTo>
                  <a:lnTo>
                    <a:pt x="14959" y="3136900"/>
                  </a:lnTo>
                  <a:lnTo>
                    <a:pt x="19847" y="3187700"/>
                  </a:lnTo>
                  <a:lnTo>
                    <a:pt x="25414" y="3225800"/>
                  </a:lnTo>
                  <a:lnTo>
                    <a:pt x="31654" y="3276600"/>
                  </a:lnTo>
                  <a:lnTo>
                    <a:pt x="38565" y="3314700"/>
                  </a:lnTo>
                  <a:lnTo>
                    <a:pt x="46144" y="3365500"/>
                  </a:lnTo>
                  <a:lnTo>
                    <a:pt x="54387" y="3403600"/>
                  </a:lnTo>
                  <a:lnTo>
                    <a:pt x="63290" y="3454400"/>
                  </a:lnTo>
                  <a:lnTo>
                    <a:pt x="72851" y="3492500"/>
                  </a:lnTo>
                  <a:lnTo>
                    <a:pt x="83066" y="3543300"/>
                  </a:lnTo>
                  <a:lnTo>
                    <a:pt x="93931" y="3581400"/>
                  </a:lnTo>
                  <a:lnTo>
                    <a:pt x="105443" y="3632200"/>
                  </a:lnTo>
                  <a:lnTo>
                    <a:pt x="117599" y="3670300"/>
                  </a:lnTo>
                  <a:lnTo>
                    <a:pt x="130395" y="3721100"/>
                  </a:lnTo>
                  <a:lnTo>
                    <a:pt x="143828" y="3759200"/>
                  </a:lnTo>
                  <a:lnTo>
                    <a:pt x="157895" y="3797300"/>
                  </a:lnTo>
                  <a:lnTo>
                    <a:pt x="172591" y="3848100"/>
                  </a:lnTo>
                  <a:lnTo>
                    <a:pt x="187915" y="3886200"/>
                  </a:lnTo>
                  <a:lnTo>
                    <a:pt x="203861" y="3924300"/>
                  </a:lnTo>
                  <a:lnTo>
                    <a:pt x="220428" y="3975100"/>
                  </a:lnTo>
                  <a:lnTo>
                    <a:pt x="237611" y="4013200"/>
                  </a:lnTo>
                  <a:lnTo>
                    <a:pt x="255407" y="4051300"/>
                  </a:lnTo>
                  <a:lnTo>
                    <a:pt x="273812" y="4089400"/>
                  </a:lnTo>
                  <a:lnTo>
                    <a:pt x="292824" y="4140200"/>
                  </a:lnTo>
                  <a:lnTo>
                    <a:pt x="312439" y="4178300"/>
                  </a:lnTo>
                  <a:lnTo>
                    <a:pt x="332654" y="4216400"/>
                  </a:lnTo>
                  <a:lnTo>
                    <a:pt x="353464" y="4254500"/>
                  </a:lnTo>
                  <a:lnTo>
                    <a:pt x="374867" y="4292600"/>
                  </a:lnTo>
                  <a:lnTo>
                    <a:pt x="396860" y="4330700"/>
                  </a:lnTo>
                  <a:lnTo>
                    <a:pt x="419438" y="4368800"/>
                  </a:lnTo>
                  <a:lnTo>
                    <a:pt x="442599" y="4406900"/>
                  </a:lnTo>
                  <a:lnTo>
                    <a:pt x="466340" y="4457700"/>
                  </a:lnTo>
                  <a:lnTo>
                    <a:pt x="490655" y="4495800"/>
                  </a:lnTo>
                  <a:lnTo>
                    <a:pt x="515543" y="4521200"/>
                  </a:lnTo>
                  <a:lnTo>
                    <a:pt x="541000" y="4559300"/>
                  </a:lnTo>
                  <a:lnTo>
                    <a:pt x="567023" y="4597400"/>
                  </a:lnTo>
                  <a:lnTo>
                    <a:pt x="593608" y="4635500"/>
                  </a:lnTo>
                  <a:lnTo>
                    <a:pt x="620751" y="4673600"/>
                  </a:lnTo>
                  <a:lnTo>
                    <a:pt x="648450" y="4711700"/>
                  </a:lnTo>
                  <a:lnTo>
                    <a:pt x="676700" y="4749800"/>
                  </a:lnTo>
                  <a:lnTo>
                    <a:pt x="705499" y="4775200"/>
                  </a:lnTo>
                  <a:lnTo>
                    <a:pt x="734844" y="4813300"/>
                  </a:lnTo>
                  <a:lnTo>
                    <a:pt x="764730" y="4851400"/>
                  </a:lnTo>
                  <a:lnTo>
                    <a:pt x="795154" y="4876800"/>
                  </a:lnTo>
                  <a:lnTo>
                    <a:pt x="826113" y="4914900"/>
                  </a:lnTo>
                  <a:lnTo>
                    <a:pt x="857604" y="4953000"/>
                  </a:lnTo>
                  <a:lnTo>
                    <a:pt x="889623" y="4978400"/>
                  </a:lnTo>
                  <a:lnTo>
                    <a:pt x="922166" y="5016500"/>
                  </a:lnTo>
                  <a:lnTo>
                    <a:pt x="955231" y="5041900"/>
                  </a:lnTo>
                  <a:lnTo>
                    <a:pt x="988814" y="5080000"/>
                  </a:lnTo>
                  <a:lnTo>
                    <a:pt x="1022912" y="5105400"/>
                  </a:lnTo>
                  <a:lnTo>
                    <a:pt x="1057520" y="5130800"/>
                  </a:lnTo>
                  <a:lnTo>
                    <a:pt x="1092637" y="5168900"/>
                  </a:lnTo>
                  <a:lnTo>
                    <a:pt x="1128258" y="5194300"/>
                  </a:lnTo>
                  <a:lnTo>
                    <a:pt x="1200998" y="5245100"/>
                  </a:lnTo>
                  <a:lnTo>
                    <a:pt x="1238112" y="5283200"/>
                  </a:lnTo>
                  <a:lnTo>
                    <a:pt x="1275716" y="5308600"/>
                  </a:lnTo>
                  <a:lnTo>
                    <a:pt x="1352383" y="5359400"/>
                  </a:lnTo>
                  <a:lnTo>
                    <a:pt x="1430972" y="5410200"/>
                  </a:lnTo>
                  <a:lnTo>
                    <a:pt x="1511456" y="5461000"/>
                  </a:lnTo>
                  <a:lnTo>
                    <a:pt x="1552400" y="5473700"/>
                  </a:lnTo>
                  <a:lnTo>
                    <a:pt x="1593808" y="5499100"/>
                  </a:lnTo>
                  <a:lnTo>
                    <a:pt x="1678001" y="5549900"/>
                  </a:lnTo>
                  <a:lnTo>
                    <a:pt x="1720779" y="5562600"/>
                  </a:lnTo>
                  <a:lnTo>
                    <a:pt x="1764007" y="5588000"/>
                  </a:lnTo>
                  <a:lnTo>
                    <a:pt x="1807682" y="5600700"/>
                  </a:lnTo>
                  <a:lnTo>
                    <a:pt x="1851799" y="5626100"/>
                  </a:lnTo>
                  <a:lnTo>
                    <a:pt x="1896357" y="5638800"/>
                  </a:lnTo>
                  <a:lnTo>
                    <a:pt x="1941351" y="5664200"/>
                  </a:lnTo>
                  <a:lnTo>
                    <a:pt x="2032466" y="5689600"/>
                  </a:lnTo>
                  <a:lnTo>
                    <a:pt x="2078241" y="5715000"/>
                  </a:lnTo>
                  <a:lnTo>
                    <a:pt x="2354305" y="5791200"/>
                  </a:lnTo>
                  <a:lnTo>
                    <a:pt x="2400483" y="5791200"/>
                  </a:lnTo>
                  <a:lnTo>
                    <a:pt x="2492917" y="5816600"/>
                  </a:lnTo>
                  <a:lnTo>
                    <a:pt x="3545207" y="5816600"/>
                  </a:lnTo>
                  <a:lnTo>
                    <a:pt x="3589753" y="5803900"/>
                  </a:lnTo>
                  <a:lnTo>
                    <a:pt x="3634137" y="5803900"/>
                  </a:lnTo>
                  <a:lnTo>
                    <a:pt x="4067509" y="5676900"/>
                  </a:lnTo>
                  <a:lnTo>
                    <a:pt x="4109638" y="5651500"/>
                  </a:lnTo>
                  <a:lnTo>
                    <a:pt x="4193143" y="5626100"/>
                  </a:lnTo>
                  <a:lnTo>
                    <a:pt x="4234504" y="5600700"/>
                  </a:lnTo>
                  <a:lnTo>
                    <a:pt x="4275594" y="5588000"/>
                  </a:lnTo>
                  <a:lnTo>
                    <a:pt x="4316406" y="5562600"/>
                  </a:lnTo>
                  <a:lnTo>
                    <a:pt x="4356932" y="5549900"/>
                  </a:lnTo>
                  <a:lnTo>
                    <a:pt x="4397166" y="5524500"/>
                  </a:lnTo>
                  <a:lnTo>
                    <a:pt x="4437101" y="5511800"/>
                  </a:lnTo>
                  <a:lnTo>
                    <a:pt x="4456914" y="5499100"/>
                  </a:lnTo>
                  <a:lnTo>
                    <a:pt x="2776623" y="5499100"/>
                  </a:lnTo>
                  <a:lnTo>
                    <a:pt x="2731892" y="5486400"/>
                  </a:lnTo>
                  <a:lnTo>
                    <a:pt x="2687238" y="5486400"/>
                  </a:lnTo>
                  <a:lnTo>
                    <a:pt x="2642670" y="5473700"/>
                  </a:lnTo>
                  <a:lnTo>
                    <a:pt x="2598197" y="5473700"/>
                  </a:lnTo>
                  <a:lnTo>
                    <a:pt x="2553832" y="5461000"/>
                  </a:lnTo>
                  <a:lnTo>
                    <a:pt x="2509583" y="5461000"/>
                  </a:lnTo>
                  <a:lnTo>
                    <a:pt x="2033491" y="5321300"/>
                  </a:lnTo>
                  <a:lnTo>
                    <a:pt x="1991444" y="5295900"/>
                  </a:lnTo>
                  <a:lnTo>
                    <a:pt x="1949648" y="5283200"/>
                  </a:lnTo>
                  <a:lnTo>
                    <a:pt x="1908113" y="5257800"/>
                  </a:lnTo>
                  <a:lnTo>
                    <a:pt x="1866848" y="5245100"/>
                  </a:lnTo>
                  <a:lnTo>
                    <a:pt x="1825864" y="5219700"/>
                  </a:lnTo>
                  <a:lnTo>
                    <a:pt x="1785172" y="5207000"/>
                  </a:lnTo>
                  <a:lnTo>
                    <a:pt x="1664945" y="5130800"/>
                  </a:lnTo>
                  <a:lnTo>
                    <a:pt x="1547711" y="5054600"/>
                  </a:lnTo>
                  <a:lnTo>
                    <a:pt x="1471353" y="5003800"/>
                  </a:lnTo>
                  <a:lnTo>
                    <a:pt x="1396531" y="4953000"/>
                  </a:lnTo>
                  <a:lnTo>
                    <a:pt x="1359721" y="4927600"/>
                  </a:lnTo>
                  <a:lnTo>
                    <a:pt x="1323326" y="4889500"/>
                  </a:lnTo>
                  <a:lnTo>
                    <a:pt x="1251820" y="4838700"/>
                  </a:lnTo>
                  <a:lnTo>
                    <a:pt x="1216730" y="4800600"/>
                  </a:lnTo>
                  <a:lnTo>
                    <a:pt x="1182095" y="4762500"/>
                  </a:lnTo>
                  <a:lnTo>
                    <a:pt x="1147927" y="4737100"/>
                  </a:lnTo>
                  <a:lnTo>
                    <a:pt x="1114234" y="4699000"/>
                  </a:lnTo>
                  <a:lnTo>
                    <a:pt x="1081028" y="4660900"/>
                  </a:lnTo>
                  <a:lnTo>
                    <a:pt x="1048319" y="4635500"/>
                  </a:lnTo>
                  <a:lnTo>
                    <a:pt x="1016117" y="4597400"/>
                  </a:lnTo>
                  <a:lnTo>
                    <a:pt x="984567" y="4559300"/>
                  </a:lnTo>
                  <a:lnTo>
                    <a:pt x="953800" y="4521200"/>
                  </a:lnTo>
                  <a:lnTo>
                    <a:pt x="923814" y="4483100"/>
                  </a:lnTo>
                  <a:lnTo>
                    <a:pt x="894610" y="4445000"/>
                  </a:lnTo>
                  <a:lnTo>
                    <a:pt x="866186" y="4406900"/>
                  </a:lnTo>
                  <a:lnTo>
                    <a:pt x="838542" y="4368800"/>
                  </a:lnTo>
                  <a:lnTo>
                    <a:pt x="811677" y="4330700"/>
                  </a:lnTo>
                  <a:lnTo>
                    <a:pt x="785590" y="4292600"/>
                  </a:lnTo>
                  <a:lnTo>
                    <a:pt x="760281" y="4254500"/>
                  </a:lnTo>
                  <a:lnTo>
                    <a:pt x="735749" y="4216400"/>
                  </a:lnTo>
                  <a:lnTo>
                    <a:pt x="711994" y="4165600"/>
                  </a:lnTo>
                  <a:lnTo>
                    <a:pt x="689014" y="4127500"/>
                  </a:lnTo>
                  <a:lnTo>
                    <a:pt x="666809" y="4089400"/>
                  </a:lnTo>
                  <a:lnTo>
                    <a:pt x="645378" y="4051300"/>
                  </a:lnTo>
                  <a:lnTo>
                    <a:pt x="624721" y="4000500"/>
                  </a:lnTo>
                  <a:lnTo>
                    <a:pt x="604837" y="3962400"/>
                  </a:lnTo>
                  <a:lnTo>
                    <a:pt x="585725" y="3924300"/>
                  </a:lnTo>
                  <a:lnTo>
                    <a:pt x="567384" y="3886200"/>
                  </a:lnTo>
                  <a:lnTo>
                    <a:pt x="549815" y="3835400"/>
                  </a:lnTo>
                  <a:lnTo>
                    <a:pt x="533016" y="3797300"/>
                  </a:lnTo>
                  <a:lnTo>
                    <a:pt x="516986" y="3746500"/>
                  </a:lnTo>
                  <a:lnTo>
                    <a:pt x="501725" y="3708400"/>
                  </a:lnTo>
                  <a:lnTo>
                    <a:pt x="487232" y="3670300"/>
                  </a:lnTo>
                  <a:lnTo>
                    <a:pt x="473507" y="3619500"/>
                  </a:lnTo>
                  <a:lnTo>
                    <a:pt x="460548" y="3581400"/>
                  </a:lnTo>
                  <a:lnTo>
                    <a:pt x="448356" y="3530600"/>
                  </a:lnTo>
                  <a:lnTo>
                    <a:pt x="436929" y="3492500"/>
                  </a:lnTo>
                  <a:lnTo>
                    <a:pt x="426266" y="3441700"/>
                  </a:lnTo>
                  <a:lnTo>
                    <a:pt x="416368" y="3403600"/>
                  </a:lnTo>
                  <a:lnTo>
                    <a:pt x="407233" y="3352800"/>
                  </a:lnTo>
                  <a:lnTo>
                    <a:pt x="398861" y="3314700"/>
                  </a:lnTo>
                  <a:lnTo>
                    <a:pt x="391251" y="3263900"/>
                  </a:lnTo>
                  <a:lnTo>
                    <a:pt x="384402" y="3225800"/>
                  </a:lnTo>
                  <a:lnTo>
                    <a:pt x="378314" y="3175000"/>
                  </a:lnTo>
                  <a:lnTo>
                    <a:pt x="372986" y="3136900"/>
                  </a:lnTo>
                  <a:lnTo>
                    <a:pt x="368417" y="3086100"/>
                  </a:lnTo>
                  <a:lnTo>
                    <a:pt x="364606" y="3048000"/>
                  </a:lnTo>
                  <a:lnTo>
                    <a:pt x="359258" y="2959100"/>
                  </a:lnTo>
                  <a:lnTo>
                    <a:pt x="357720" y="2908300"/>
                  </a:lnTo>
                  <a:lnTo>
                    <a:pt x="356937" y="2870200"/>
                  </a:lnTo>
                  <a:lnTo>
                    <a:pt x="356909" y="2819400"/>
                  </a:lnTo>
                  <a:lnTo>
                    <a:pt x="357636" y="2781300"/>
                  </a:lnTo>
                  <a:lnTo>
                    <a:pt x="359117" y="2730500"/>
                  </a:lnTo>
                  <a:lnTo>
                    <a:pt x="361350" y="2679700"/>
                  </a:lnTo>
                  <a:lnTo>
                    <a:pt x="364337" y="2641600"/>
                  </a:lnTo>
                  <a:lnTo>
                    <a:pt x="368075" y="2590800"/>
                  </a:lnTo>
                  <a:lnTo>
                    <a:pt x="372564" y="2552700"/>
                  </a:lnTo>
                  <a:lnTo>
                    <a:pt x="377803" y="2501900"/>
                  </a:lnTo>
                  <a:lnTo>
                    <a:pt x="383792" y="2463800"/>
                  </a:lnTo>
                  <a:lnTo>
                    <a:pt x="390531" y="2413000"/>
                  </a:lnTo>
                  <a:lnTo>
                    <a:pt x="398017" y="2374900"/>
                  </a:lnTo>
                  <a:lnTo>
                    <a:pt x="406251" y="2324100"/>
                  </a:lnTo>
                  <a:lnTo>
                    <a:pt x="415233" y="2286000"/>
                  </a:lnTo>
                  <a:lnTo>
                    <a:pt x="424960" y="2235200"/>
                  </a:lnTo>
                  <a:lnTo>
                    <a:pt x="435433" y="2197100"/>
                  </a:lnTo>
                  <a:lnTo>
                    <a:pt x="446651" y="2159000"/>
                  </a:lnTo>
                  <a:lnTo>
                    <a:pt x="458614" y="2108200"/>
                  </a:lnTo>
                  <a:lnTo>
                    <a:pt x="471320" y="2070100"/>
                  </a:lnTo>
                  <a:lnTo>
                    <a:pt x="484769" y="2019300"/>
                  </a:lnTo>
                  <a:lnTo>
                    <a:pt x="498960" y="1981200"/>
                  </a:lnTo>
                  <a:lnTo>
                    <a:pt x="513892" y="1943100"/>
                  </a:lnTo>
                  <a:lnTo>
                    <a:pt x="529566" y="1892300"/>
                  </a:lnTo>
                  <a:lnTo>
                    <a:pt x="545979" y="1854200"/>
                  </a:lnTo>
                  <a:lnTo>
                    <a:pt x="563132" y="1816100"/>
                  </a:lnTo>
                  <a:lnTo>
                    <a:pt x="581024" y="1765300"/>
                  </a:lnTo>
                  <a:lnTo>
                    <a:pt x="599654" y="1727200"/>
                  </a:lnTo>
                  <a:lnTo>
                    <a:pt x="619022" y="1689100"/>
                  </a:lnTo>
                  <a:lnTo>
                    <a:pt x="639126" y="1651000"/>
                  </a:lnTo>
                  <a:lnTo>
                    <a:pt x="659966" y="1600200"/>
                  </a:lnTo>
                  <a:lnTo>
                    <a:pt x="681542" y="1562100"/>
                  </a:lnTo>
                  <a:lnTo>
                    <a:pt x="703852" y="1524000"/>
                  </a:lnTo>
                  <a:lnTo>
                    <a:pt x="726896" y="1485900"/>
                  </a:lnTo>
                  <a:lnTo>
                    <a:pt x="750674" y="1447800"/>
                  </a:lnTo>
                  <a:lnTo>
                    <a:pt x="775184" y="1409700"/>
                  </a:lnTo>
                  <a:lnTo>
                    <a:pt x="800427" y="1371600"/>
                  </a:lnTo>
                  <a:lnTo>
                    <a:pt x="826400" y="1333500"/>
                  </a:lnTo>
                  <a:lnTo>
                    <a:pt x="853104" y="1295400"/>
                  </a:lnTo>
                  <a:lnTo>
                    <a:pt x="880539" y="1257300"/>
                  </a:lnTo>
                  <a:lnTo>
                    <a:pt x="908702" y="1219200"/>
                  </a:lnTo>
                  <a:lnTo>
                    <a:pt x="937594" y="1181100"/>
                  </a:lnTo>
                  <a:lnTo>
                    <a:pt x="967214" y="1143000"/>
                  </a:lnTo>
                  <a:lnTo>
                    <a:pt x="997561" y="1104900"/>
                  </a:lnTo>
                  <a:lnTo>
                    <a:pt x="1028634" y="1066800"/>
                  </a:lnTo>
                  <a:lnTo>
                    <a:pt x="1060434" y="1041400"/>
                  </a:lnTo>
                  <a:lnTo>
                    <a:pt x="1092958" y="1003300"/>
                  </a:lnTo>
                  <a:lnTo>
                    <a:pt x="1126207" y="965200"/>
                  </a:lnTo>
                  <a:lnTo>
                    <a:pt x="1160180" y="939800"/>
                  </a:lnTo>
                  <a:lnTo>
                    <a:pt x="1194876" y="901700"/>
                  </a:lnTo>
                  <a:lnTo>
                    <a:pt x="1230294" y="863600"/>
                  </a:lnTo>
                  <a:lnTo>
                    <a:pt x="1266434" y="838200"/>
                  </a:lnTo>
                  <a:lnTo>
                    <a:pt x="1377209" y="838200"/>
                  </a:lnTo>
                  <a:lnTo>
                    <a:pt x="1378067" y="520700"/>
                  </a:lnTo>
                  <a:lnTo>
                    <a:pt x="949188" y="393700"/>
                  </a:lnTo>
                  <a:close/>
                </a:path>
                <a:path w="6042025" h="5854700">
                  <a:moveTo>
                    <a:pt x="4054846" y="0"/>
                  </a:moveTo>
                  <a:lnTo>
                    <a:pt x="3932799" y="342900"/>
                  </a:lnTo>
                  <a:lnTo>
                    <a:pt x="4025702" y="368300"/>
                  </a:lnTo>
                  <a:lnTo>
                    <a:pt x="4071562" y="393700"/>
                  </a:lnTo>
                  <a:lnTo>
                    <a:pt x="4117014" y="406400"/>
                  </a:lnTo>
                  <a:lnTo>
                    <a:pt x="4250817" y="482600"/>
                  </a:lnTo>
                  <a:lnTo>
                    <a:pt x="4294530" y="495300"/>
                  </a:lnTo>
                  <a:lnTo>
                    <a:pt x="4380564" y="546100"/>
                  </a:lnTo>
                  <a:lnTo>
                    <a:pt x="4464668" y="596900"/>
                  </a:lnTo>
                  <a:lnTo>
                    <a:pt x="4505970" y="635000"/>
                  </a:lnTo>
                  <a:lnTo>
                    <a:pt x="4546758" y="660400"/>
                  </a:lnTo>
                  <a:lnTo>
                    <a:pt x="4626748" y="711200"/>
                  </a:lnTo>
                  <a:lnTo>
                    <a:pt x="4665930" y="749300"/>
                  </a:lnTo>
                  <a:lnTo>
                    <a:pt x="4704554" y="774700"/>
                  </a:lnTo>
                  <a:lnTo>
                    <a:pt x="4742612" y="812800"/>
                  </a:lnTo>
                  <a:lnTo>
                    <a:pt x="4780092" y="838200"/>
                  </a:lnTo>
                  <a:lnTo>
                    <a:pt x="4816983" y="876300"/>
                  </a:lnTo>
                  <a:lnTo>
                    <a:pt x="4853275" y="901700"/>
                  </a:lnTo>
                  <a:lnTo>
                    <a:pt x="4888958" y="939800"/>
                  </a:lnTo>
                  <a:lnTo>
                    <a:pt x="4924020" y="977900"/>
                  </a:lnTo>
                  <a:lnTo>
                    <a:pt x="4958452" y="1016000"/>
                  </a:lnTo>
                  <a:lnTo>
                    <a:pt x="4992242" y="1054100"/>
                  </a:lnTo>
                  <a:lnTo>
                    <a:pt x="5025380" y="1092200"/>
                  </a:lnTo>
                  <a:lnTo>
                    <a:pt x="5056934" y="1117600"/>
                  </a:lnTo>
                  <a:lnTo>
                    <a:pt x="5087705" y="1155700"/>
                  </a:lnTo>
                  <a:lnTo>
                    <a:pt x="5117694" y="1193800"/>
                  </a:lnTo>
                  <a:lnTo>
                    <a:pt x="5146902" y="1231900"/>
                  </a:lnTo>
                  <a:lnTo>
                    <a:pt x="5175329" y="1270000"/>
                  </a:lnTo>
                  <a:lnTo>
                    <a:pt x="5202977" y="1308100"/>
                  </a:lnTo>
                  <a:lnTo>
                    <a:pt x="5229845" y="1346200"/>
                  </a:lnTo>
                  <a:lnTo>
                    <a:pt x="5255934" y="1384300"/>
                  </a:lnTo>
                  <a:lnTo>
                    <a:pt x="5281246" y="1435100"/>
                  </a:lnTo>
                  <a:lnTo>
                    <a:pt x="5305781" y="1473200"/>
                  </a:lnTo>
                  <a:lnTo>
                    <a:pt x="5329539" y="1511300"/>
                  </a:lnTo>
                  <a:lnTo>
                    <a:pt x="5352521" y="1549400"/>
                  </a:lnTo>
                  <a:lnTo>
                    <a:pt x="5374728" y="1587500"/>
                  </a:lnTo>
                  <a:lnTo>
                    <a:pt x="5396161" y="1638300"/>
                  </a:lnTo>
                  <a:lnTo>
                    <a:pt x="5416820" y="1676400"/>
                  </a:lnTo>
                  <a:lnTo>
                    <a:pt x="5436706" y="1714500"/>
                  </a:lnTo>
                  <a:lnTo>
                    <a:pt x="5455820" y="1752600"/>
                  </a:lnTo>
                  <a:lnTo>
                    <a:pt x="5474162" y="1803400"/>
                  </a:lnTo>
                  <a:lnTo>
                    <a:pt x="5491733" y="1841500"/>
                  </a:lnTo>
                  <a:lnTo>
                    <a:pt x="5508533" y="1879600"/>
                  </a:lnTo>
                  <a:lnTo>
                    <a:pt x="5524564" y="1930400"/>
                  </a:lnTo>
                  <a:lnTo>
                    <a:pt x="5539827" y="1968500"/>
                  </a:lnTo>
                  <a:lnTo>
                    <a:pt x="5554320" y="2019300"/>
                  </a:lnTo>
                  <a:lnTo>
                    <a:pt x="5568047" y="2057400"/>
                  </a:lnTo>
                  <a:lnTo>
                    <a:pt x="5581006" y="2108200"/>
                  </a:lnTo>
                  <a:lnTo>
                    <a:pt x="5593199" y="2146300"/>
                  </a:lnTo>
                  <a:lnTo>
                    <a:pt x="5604627" y="2184400"/>
                  </a:lnTo>
                  <a:lnTo>
                    <a:pt x="5615290" y="2235200"/>
                  </a:lnTo>
                  <a:lnTo>
                    <a:pt x="5625189" y="2273300"/>
                  </a:lnTo>
                  <a:lnTo>
                    <a:pt x="5634324" y="2324100"/>
                  </a:lnTo>
                  <a:lnTo>
                    <a:pt x="5642697" y="2362200"/>
                  </a:lnTo>
                  <a:lnTo>
                    <a:pt x="5650308" y="2413000"/>
                  </a:lnTo>
                  <a:lnTo>
                    <a:pt x="5657157" y="2451100"/>
                  </a:lnTo>
                  <a:lnTo>
                    <a:pt x="5663245" y="2501900"/>
                  </a:lnTo>
                  <a:lnTo>
                    <a:pt x="5668574" y="2540000"/>
                  </a:lnTo>
                  <a:lnTo>
                    <a:pt x="5673143" y="2590800"/>
                  </a:lnTo>
                  <a:lnTo>
                    <a:pt x="5676954" y="2628900"/>
                  </a:lnTo>
                  <a:lnTo>
                    <a:pt x="5680006" y="2679700"/>
                  </a:lnTo>
                  <a:lnTo>
                    <a:pt x="5682302" y="2730500"/>
                  </a:lnTo>
                  <a:lnTo>
                    <a:pt x="5683840" y="2768600"/>
                  </a:lnTo>
                  <a:lnTo>
                    <a:pt x="5684623" y="2819400"/>
                  </a:lnTo>
                  <a:lnTo>
                    <a:pt x="5684651" y="2857500"/>
                  </a:lnTo>
                  <a:lnTo>
                    <a:pt x="5683924" y="2908300"/>
                  </a:lnTo>
                  <a:lnTo>
                    <a:pt x="5682444" y="2946400"/>
                  </a:lnTo>
                  <a:lnTo>
                    <a:pt x="5680210" y="2997200"/>
                  </a:lnTo>
                  <a:lnTo>
                    <a:pt x="5677224" y="3035300"/>
                  </a:lnTo>
                  <a:lnTo>
                    <a:pt x="5673486" y="3086100"/>
                  </a:lnTo>
                  <a:lnTo>
                    <a:pt x="5668997" y="3124200"/>
                  </a:lnTo>
                  <a:lnTo>
                    <a:pt x="5663757" y="3175000"/>
                  </a:lnTo>
                  <a:lnTo>
                    <a:pt x="5657768" y="3213100"/>
                  </a:lnTo>
                  <a:lnTo>
                    <a:pt x="5651030" y="3263900"/>
                  </a:lnTo>
                  <a:lnTo>
                    <a:pt x="5643543" y="3302000"/>
                  </a:lnTo>
                  <a:lnTo>
                    <a:pt x="5635309" y="3352800"/>
                  </a:lnTo>
                  <a:lnTo>
                    <a:pt x="5626328" y="3390900"/>
                  </a:lnTo>
                  <a:lnTo>
                    <a:pt x="5616601" y="3441700"/>
                  </a:lnTo>
                  <a:lnTo>
                    <a:pt x="5606128" y="3479800"/>
                  </a:lnTo>
                  <a:lnTo>
                    <a:pt x="5594910" y="3530600"/>
                  </a:lnTo>
                  <a:lnTo>
                    <a:pt x="5582948" y="3568700"/>
                  </a:lnTo>
                  <a:lnTo>
                    <a:pt x="5570242" y="3619500"/>
                  </a:lnTo>
                  <a:lnTo>
                    <a:pt x="5556794" y="3657600"/>
                  </a:lnTo>
                  <a:lnTo>
                    <a:pt x="5542603" y="3695700"/>
                  </a:lnTo>
                  <a:lnTo>
                    <a:pt x="5527671" y="3746500"/>
                  </a:lnTo>
                  <a:lnTo>
                    <a:pt x="5511998" y="3784600"/>
                  </a:lnTo>
                  <a:lnTo>
                    <a:pt x="5495585" y="3822700"/>
                  </a:lnTo>
                  <a:lnTo>
                    <a:pt x="5478433" y="3873500"/>
                  </a:lnTo>
                  <a:lnTo>
                    <a:pt x="5460542" y="3911600"/>
                  </a:lnTo>
                  <a:lnTo>
                    <a:pt x="5441913" y="3949700"/>
                  </a:lnTo>
                  <a:lnTo>
                    <a:pt x="5422546" y="4000500"/>
                  </a:lnTo>
                  <a:lnTo>
                    <a:pt x="5402443" y="4038600"/>
                  </a:lnTo>
                  <a:lnTo>
                    <a:pt x="5381604" y="4076700"/>
                  </a:lnTo>
                  <a:lnTo>
                    <a:pt x="5360030" y="4114800"/>
                  </a:lnTo>
                  <a:lnTo>
                    <a:pt x="5337721" y="4152900"/>
                  </a:lnTo>
                  <a:lnTo>
                    <a:pt x="5314678" y="4191000"/>
                  </a:lnTo>
                  <a:lnTo>
                    <a:pt x="5290902" y="4241800"/>
                  </a:lnTo>
                  <a:lnTo>
                    <a:pt x="5266393" y="4279900"/>
                  </a:lnTo>
                  <a:lnTo>
                    <a:pt x="5241153" y="4318000"/>
                  </a:lnTo>
                  <a:lnTo>
                    <a:pt x="5215181" y="4356100"/>
                  </a:lnTo>
                  <a:lnTo>
                    <a:pt x="5188479" y="4394200"/>
                  </a:lnTo>
                  <a:lnTo>
                    <a:pt x="5161047" y="4432300"/>
                  </a:lnTo>
                  <a:lnTo>
                    <a:pt x="5132886" y="4470400"/>
                  </a:lnTo>
                  <a:lnTo>
                    <a:pt x="5103997" y="4495800"/>
                  </a:lnTo>
                  <a:lnTo>
                    <a:pt x="5074379" y="4533900"/>
                  </a:lnTo>
                  <a:lnTo>
                    <a:pt x="5044035" y="4572000"/>
                  </a:lnTo>
                  <a:lnTo>
                    <a:pt x="5012965" y="4610100"/>
                  </a:lnTo>
                  <a:lnTo>
                    <a:pt x="4981168" y="4648200"/>
                  </a:lnTo>
                  <a:lnTo>
                    <a:pt x="4948647" y="4673600"/>
                  </a:lnTo>
                  <a:lnTo>
                    <a:pt x="4915401" y="4711700"/>
                  </a:lnTo>
                  <a:lnTo>
                    <a:pt x="4881432" y="4749800"/>
                  </a:lnTo>
                  <a:lnTo>
                    <a:pt x="4846740" y="4775200"/>
                  </a:lnTo>
                  <a:lnTo>
                    <a:pt x="4811326" y="4813300"/>
                  </a:lnTo>
                  <a:lnTo>
                    <a:pt x="4775190" y="4838700"/>
                  </a:lnTo>
                  <a:lnTo>
                    <a:pt x="4738482" y="4876800"/>
                  </a:lnTo>
                  <a:lnTo>
                    <a:pt x="4701368" y="4902200"/>
                  </a:lnTo>
                  <a:lnTo>
                    <a:pt x="4663857" y="4940300"/>
                  </a:lnTo>
                  <a:lnTo>
                    <a:pt x="4549048" y="5016500"/>
                  </a:lnTo>
                  <a:lnTo>
                    <a:pt x="4510053" y="5054600"/>
                  </a:lnTo>
                  <a:lnTo>
                    <a:pt x="4391039" y="5130800"/>
                  </a:lnTo>
                  <a:lnTo>
                    <a:pt x="4350725" y="5143500"/>
                  </a:lnTo>
                  <a:lnTo>
                    <a:pt x="4227999" y="5219700"/>
                  </a:lnTo>
                  <a:lnTo>
                    <a:pt x="4186530" y="5232400"/>
                  </a:lnTo>
                  <a:lnTo>
                    <a:pt x="4144798" y="5257800"/>
                  </a:lnTo>
                  <a:lnTo>
                    <a:pt x="4102813" y="5270500"/>
                  </a:lnTo>
                  <a:lnTo>
                    <a:pt x="4060586" y="5295900"/>
                  </a:lnTo>
                  <a:lnTo>
                    <a:pt x="4018126" y="5308600"/>
                  </a:lnTo>
                  <a:lnTo>
                    <a:pt x="3975444" y="5334000"/>
                  </a:lnTo>
                  <a:lnTo>
                    <a:pt x="3583010" y="5448300"/>
                  </a:lnTo>
                  <a:lnTo>
                    <a:pt x="3538672" y="5448300"/>
                  </a:lnTo>
                  <a:lnTo>
                    <a:pt x="3449680" y="5473700"/>
                  </a:lnTo>
                  <a:lnTo>
                    <a:pt x="3405046" y="5473700"/>
                  </a:lnTo>
                  <a:lnTo>
                    <a:pt x="3360334" y="5486400"/>
                  </a:lnTo>
                  <a:lnTo>
                    <a:pt x="3270716" y="5486400"/>
                  </a:lnTo>
                  <a:lnTo>
                    <a:pt x="3225830" y="5499100"/>
                  </a:lnTo>
                  <a:lnTo>
                    <a:pt x="4456914" y="5499100"/>
                  </a:lnTo>
                  <a:lnTo>
                    <a:pt x="4555031" y="5435600"/>
                  </a:lnTo>
                  <a:lnTo>
                    <a:pt x="4593692" y="5422900"/>
                  </a:lnTo>
                  <a:lnTo>
                    <a:pt x="4707630" y="5346700"/>
                  </a:lnTo>
                  <a:lnTo>
                    <a:pt x="4781809" y="5295900"/>
                  </a:lnTo>
                  <a:lnTo>
                    <a:pt x="4854496" y="5245100"/>
                  </a:lnTo>
                  <a:lnTo>
                    <a:pt x="4890262" y="5207000"/>
                  </a:lnTo>
                  <a:lnTo>
                    <a:pt x="4960603" y="5156200"/>
                  </a:lnTo>
                  <a:lnTo>
                    <a:pt x="4995163" y="5130800"/>
                  </a:lnTo>
                  <a:lnTo>
                    <a:pt x="5029307" y="5092700"/>
                  </a:lnTo>
                  <a:lnTo>
                    <a:pt x="5063026" y="5067300"/>
                  </a:lnTo>
                  <a:lnTo>
                    <a:pt x="5096314" y="5029200"/>
                  </a:lnTo>
                  <a:lnTo>
                    <a:pt x="5129164" y="5003800"/>
                  </a:lnTo>
                  <a:lnTo>
                    <a:pt x="5161568" y="4965700"/>
                  </a:lnTo>
                  <a:lnTo>
                    <a:pt x="5193519" y="4940300"/>
                  </a:lnTo>
                  <a:lnTo>
                    <a:pt x="5225009" y="4902200"/>
                  </a:lnTo>
                  <a:lnTo>
                    <a:pt x="5256031" y="4876800"/>
                  </a:lnTo>
                  <a:lnTo>
                    <a:pt x="5286579" y="4838700"/>
                  </a:lnTo>
                  <a:lnTo>
                    <a:pt x="5316644" y="4800600"/>
                  </a:lnTo>
                  <a:lnTo>
                    <a:pt x="5346220" y="4762500"/>
                  </a:lnTo>
                  <a:lnTo>
                    <a:pt x="5375299" y="4737100"/>
                  </a:lnTo>
                  <a:lnTo>
                    <a:pt x="5403873" y="4699000"/>
                  </a:lnTo>
                  <a:lnTo>
                    <a:pt x="5431936" y="4660900"/>
                  </a:lnTo>
                  <a:lnTo>
                    <a:pt x="5459481" y="4622800"/>
                  </a:lnTo>
                  <a:lnTo>
                    <a:pt x="5486499" y="4584700"/>
                  </a:lnTo>
                  <a:lnTo>
                    <a:pt x="5512983" y="4546600"/>
                  </a:lnTo>
                  <a:lnTo>
                    <a:pt x="5538928" y="4508500"/>
                  </a:lnTo>
                  <a:lnTo>
                    <a:pt x="5564324" y="4470400"/>
                  </a:lnTo>
                  <a:lnTo>
                    <a:pt x="5589165" y="4432300"/>
                  </a:lnTo>
                  <a:lnTo>
                    <a:pt x="5613443" y="4394200"/>
                  </a:lnTo>
                  <a:lnTo>
                    <a:pt x="5637151" y="4343400"/>
                  </a:lnTo>
                  <a:lnTo>
                    <a:pt x="5660283" y="4305300"/>
                  </a:lnTo>
                  <a:lnTo>
                    <a:pt x="5682829" y="4267200"/>
                  </a:lnTo>
                  <a:lnTo>
                    <a:pt x="5704784" y="4229100"/>
                  </a:lnTo>
                  <a:lnTo>
                    <a:pt x="5726140" y="4178300"/>
                  </a:lnTo>
                  <a:lnTo>
                    <a:pt x="5746890" y="4140200"/>
                  </a:lnTo>
                  <a:lnTo>
                    <a:pt x="5767026" y="4102100"/>
                  </a:lnTo>
                  <a:lnTo>
                    <a:pt x="5786541" y="4051300"/>
                  </a:lnTo>
                  <a:lnTo>
                    <a:pt x="5805428" y="4013200"/>
                  </a:lnTo>
                  <a:lnTo>
                    <a:pt x="5823679" y="3962400"/>
                  </a:lnTo>
                  <a:lnTo>
                    <a:pt x="5841288" y="3924300"/>
                  </a:lnTo>
                  <a:lnTo>
                    <a:pt x="5858246" y="3873500"/>
                  </a:lnTo>
                  <a:lnTo>
                    <a:pt x="5874491" y="3822700"/>
                  </a:lnTo>
                  <a:lnTo>
                    <a:pt x="5889960" y="3784600"/>
                  </a:lnTo>
                  <a:lnTo>
                    <a:pt x="5904656" y="3733800"/>
                  </a:lnTo>
                  <a:lnTo>
                    <a:pt x="5918583" y="3695700"/>
                  </a:lnTo>
                  <a:lnTo>
                    <a:pt x="5931744" y="3644900"/>
                  </a:lnTo>
                  <a:lnTo>
                    <a:pt x="5944141" y="3594100"/>
                  </a:lnTo>
                  <a:lnTo>
                    <a:pt x="5955780" y="3556000"/>
                  </a:lnTo>
                  <a:lnTo>
                    <a:pt x="5966663" y="3505200"/>
                  </a:lnTo>
                  <a:lnTo>
                    <a:pt x="5976793" y="3454400"/>
                  </a:lnTo>
                  <a:lnTo>
                    <a:pt x="5986174" y="3416300"/>
                  </a:lnTo>
                  <a:lnTo>
                    <a:pt x="5994810" y="3365500"/>
                  </a:lnTo>
                  <a:lnTo>
                    <a:pt x="6002703" y="3327400"/>
                  </a:lnTo>
                  <a:lnTo>
                    <a:pt x="6009857" y="3276600"/>
                  </a:lnTo>
                  <a:lnTo>
                    <a:pt x="6016276" y="3225800"/>
                  </a:lnTo>
                  <a:lnTo>
                    <a:pt x="6021963" y="3187700"/>
                  </a:lnTo>
                  <a:lnTo>
                    <a:pt x="6026921" y="3136900"/>
                  </a:lnTo>
                  <a:lnTo>
                    <a:pt x="6031154" y="3086100"/>
                  </a:lnTo>
                  <a:lnTo>
                    <a:pt x="6034665" y="3048000"/>
                  </a:lnTo>
                  <a:lnTo>
                    <a:pt x="6037457" y="2997200"/>
                  </a:lnTo>
                  <a:lnTo>
                    <a:pt x="6039535" y="2946400"/>
                  </a:lnTo>
                  <a:lnTo>
                    <a:pt x="6040900" y="2908300"/>
                  </a:lnTo>
                  <a:lnTo>
                    <a:pt x="6041557" y="2857500"/>
                  </a:lnTo>
                  <a:lnTo>
                    <a:pt x="6041510" y="2819400"/>
                  </a:lnTo>
                  <a:lnTo>
                    <a:pt x="6040761" y="2768600"/>
                  </a:lnTo>
                  <a:lnTo>
                    <a:pt x="6039314" y="2717800"/>
                  </a:lnTo>
                  <a:lnTo>
                    <a:pt x="6034339" y="2628900"/>
                  </a:lnTo>
                  <a:lnTo>
                    <a:pt x="6030818" y="2590800"/>
                  </a:lnTo>
                  <a:lnTo>
                    <a:pt x="6026612" y="2540000"/>
                  </a:lnTo>
                  <a:lnTo>
                    <a:pt x="6021726" y="2489200"/>
                  </a:lnTo>
                  <a:lnTo>
                    <a:pt x="6016161" y="2451100"/>
                  </a:lnTo>
                  <a:lnTo>
                    <a:pt x="6009922" y="2400300"/>
                  </a:lnTo>
                  <a:lnTo>
                    <a:pt x="6003013" y="2362200"/>
                  </a:lnTo>
                  <a:lnTo>
                    <a:pt x="5995436" y="2311400"/>
                  </a:lnTo>
                  <a:lnTo>
                    <a:pt x="5987195" y="2273300"/>
                  </a:lnTo>
                  <a:lnTo>
                    <a:pt x="5978293" y="2222500"/>
                  </a:lnTo>
                  <a:lnTo>
                    <a:pt x="5968734" y="2184400"/>
                  </a:lnTo>
                  <a:lnTo>
                    <a:pt x="5958520" y="2133600"/>
                  </a:lnTo>
                  <a:lnTo>
                    <a:pt x="5947657" y="2095500"/>
                  </a:lnTo>
                  <a:lnTo>
                    <a:pt x="5936146" y="2057400"/>
                  </a:lnTo>
                  <a:lnTo>
                    <a:pt x="5923992" y="2006600"/>
                  </a:lnTo>
                  <a:lnTo>
                    <a:pt x="5911197" y="1968500"/>
                  </a:lnTo>
                  <a:lnTo>
                    <a:pt x="5897765" y="1917700"/>
                  </a:lnTo>
                  <a:lnTo>
                    <a:pt x="5883700" y="1879600"/>
                  </a:lnTo>
                  <a:lnTo>
                    <a:pt x="5869005" y="1841500"/>
                  </a:lnTo>
                  <a:lnTo>
                    <a:pt x="5853683" y="1790700"/>
                  </a:lnTo>
                  <a:lnTo>
                    <a:pt x="5837737" y="1752600"/>
                  </a:lnTo>
                  <a:lnTo>
                    <a:pt x="5821172" y="1714500"/>
                  </a:lnTo>
                  <a:lnTo>
                    <a:pt x="5803990" y="1663700"/>
                  </a:lnTo>
                  <a:lnTo>
                    <a:pt x="5786195" y="1625600"/>
                  </a:lnTo>
                  <a:lnTo>
                    <a:pt x="5767790" y="1587500"/>
                  </a:lnTo>
                  <a:lnTo>
                    <a:pt x="5748779" y="1549400"/>
                  </a:lnTo>
                  <a:lnTo>
                    <a:pt x="5729165" y="1498600"/>
                  </a:lnTo>
                  <a:lnTo>
                    <a:pt x="5708952" y="1460500"/>
                  </a:lnTo>
                  <a:lnTo>
                    <a:pt x="5688142" y="1422400"/>
                  </a:lnTo>
                  <a:lnTo>
                    <a:pt x="5666740" y="1384300"/>
                  </a:lnTo>
                  <a:lnTo>
                    <a:pt x="5644748" y="1346200"/>
                  </a:lnTo>
                  <a:lnTo>
                    <a:pt x="5622171" y="1308100"/>
                  </a:lnTo>
                  <a:lnTo>
                    <a:pt x="5599010" y="1270000"/>
                  </a:lnTo>
                  <a:lnTo>
                    <a:pt x="5575271" y="1231900"/>
                  </a:lnTo>
                  <a:lnTo>
                    <a:pt x="5550956" y="1193800"/>
                  </a:lnTo>
                  <a:lnTo>
                    <a:pt x="5526069" y="1155700"/>
                  </a:lnTo>
                  <a:lnTo>
                    <a:pt x="5500612" y="1117600"/>
                  </a:lnTo>
                  <a:lnTo>
                    <a:pt x="5474591" y="1079500"/>
                  </a:lnTo>
                  <a:lnTo>
                    <a:pt x="5448007" y="1041400"/>
                  </a:lnTo>
                  <a:lnTo>
                    <a:pt x="5420864" y="1003300"/>
                  </a:lnTo>
                  <a:lnTo>
                    <a:pt x="5393166" y="965200"/>
                  </a:lnTo>
                  <a:lnTo>
                    <a:pt x="5364916" y="939800"/>
                  </a:lnTo>
                  <a:lnTo>
                    <a:pt x="5336117" y="901700"/>
                  </a:lnTo>
                  <a:lnTo>
                    <a:pt x="5306773" y="863600"/>
                  </a:lnTo>
                  <a:lnTo>
                    <a:pt x="5276888" y="825500"/>
                  </a:lnTo>
                  <a:lnTo>
                    <a:pt x="5246464" y="800100"/>
                  </a:lnTo>
                  <a:lnTo>
                    <a:pt x="5215505" y="762000"/>
                  </a:lnTo>
                  <a:lnTo>
                    <a:pt x="5184015" y="736600"/>
                  </a:lnTo>
                  <a:lnTo>
                    <a:pt x="5151996" y="698500"/>
                  </a:lnTo>
                  <a:lnTo>
                    <a:pt x="5119453" y="673100"/>
                  </a:lnTo>
                  <a:lnTo>
                    <a:pt x="5086388" y="635000"/>
                  </a:lnTo>
                  <a:lnTo>
                    <a:pt x="5052806" y="609600"/>
                  </a:lnTo>
                  <a:lnTo>
                    <a:pt x="5018709" y="571500"/>
                  </a:lnTo>
                  <a:lnTo>
                    <a:pt x="4984100" y="546100"/>
                  </a:lnTo>
                  <a:lnTo>
                    <a:pt x="4948984" y="520700"/>
                  </a:lnTo>
                  <a:lnTo>
                    <a:pt x="4913364" y="482600"/>
                  </a:lnTo>
                  <a:lnTo>
                    <a:pt x="4840624" y="431800"/>
                  </a:lnTo>
                  <a:lnTo>
                    <a:pt x="4803510" y="406400"/>
                  </a:lnTo>
                  <a:lnTo>
                    <a:pt x="4765906" y="368300"/>
                  </a:lnTo>
                  <a:lnTo>
                    <a:pt x="4689240" y="317500"/>
                  </a:lnTo>
                  <a:lnTo>
                    <a:pt x="4610651" y="266700"/>
                  </a:lnTo>
                  <a:lnTo>
                    <a:pt x="4570644" y="241300"/>
                  </a:lnTo>
                  <a:lnTo>
                    <a:pt x="4530167" y="228600"/>
                  </a:lnTo>
                  <a:lnTo>
                    <a:pt x="4447815" y="177800"/>
                  </a:lnTo>
                  <a:lnTo>
                    <a:pt x="4405948" y="152400"/>
                  </a:lnTo>
                  <a:lnTo>
                    <a:pt x="4363623" y="139700"/>
                  </a:lnTo>
                  <a:lnTo>
                    <a:pt x="4277617" y="88900"/>
                  </a:lnTo>
                  <a:lnTo>
                    <a:pt x="4233942" y="76200"/>
                  </a:lnTo>
                  <a:lnTo>
                    <a:pt x="4189824" y="50800"/>
                  </a:lnTo>
                  <a:lnTo>
                    <a:pt x="4100273" y="25400"/>
                  </a:lnTo>
                  <a:lnTo>
                    <a:pt x="4054846" y="0"/>
                  </a:lnTo>
                  <a:close/>
                </a:path>
                <a:path w="6042025" h="5854700">
                  <a:moveTo>
                    <a:pt x="1377209" y="838200"/>
                  </a:moveTo>
                  <a:lnTo>
                    <a:pt x="1266434" y="838200"/>
                  </a:lnTo>
                  <a:lnTo>
                    <a:pt x="1376797" y="990600"/>
                  </a:lnTo>
                  <a:lnTo>
                    <a:pt x="1377209" y="83820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9425" y="85725"/>
              <a:ext cx="3162300" cy="14478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0221" y="270459"/>
            <a:ext cx="2611120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>
              <a:lnSpc>
                <a:spcPts val="284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Системность</a:t>
            </a:r>
            <a:endParaRPr sz="2400">
              <a:latin typeface="Calibri"/>
              <a:cs typeface="Calibri"/>
            </a:endParaRPr>
          </a:p>
          <a:p>
            <a:pPr marL="12700" marR="5080" indent="76200" algn="just">
              <a:lnSpc>
                <a:spcPts val="1540"/>
              </a:lnSpc>
              <a:spcBef>
                <a:spcPts val="135"/>
              </a:spcBef>
            </a:pP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Выстраиваемая</a:t>
            </a:r>
            <a:r>
              <a:rPr sz="1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работа</a:t>
            </a:r>
            <a:r>
              <a:rPr sz="14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должна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носить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 всесторонний</a:t>
            </a:r>
            <a:r>
              <a:rPr sz="1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характер</a:t>
            </a:r>
            <a:r>
              <a:rPr sz="1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не</a:t>
            </a:r>
            <a:r>
              <a:rPr sz="1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быть</a:t>
            </a:r>
            <a:r>
              <a:rPr sz="14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одноразовым</a:t>
            </a:r>
            <a:r>
              <a:rPr sz="14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явлением.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1504950"/>
            <a:ext cx="3352800" cy="1981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68059" y="1761235"/>
            <a:ext cx="2866390" cy="1376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845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Сотрудничество</a:t>
            </a:r>
            <a:endParaRPr sz="2400">
              <a:latin typeface="Calibri"/>
              <a:cs typeface="Calibri"/>
            </a:endParaRPr>
          </a:p>
          <a:p>
            <a:pPr marL="126364" marR="118110" algn="ctr">
              <a:lnSpc>
                <a:spcPts val="1540"/>
              </a:lnSpc>
              <a:spcBef>
                <a:spcPts val="130"/>
              </a:spcBef>
            </a:pPr>
            <a:r>
              <a:rPr sz="1400" b="1" spc="-10" dirty="0">
                <a:latin typeface="Calibri"/>
                <a:cs typeface="Calibri"/>
              </a:rPr>
              <a:t>содействие.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Деятельность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членов </a:t>
            </a:r>
            <a:r>
              <a:rPr sz="1400" b="1" dirty="0">
                <a:latin typeface="Calibri"/>
                <a:cs typeface="Calibri"/>
              </a:rPr>
              <a:t>отряда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должна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выстраиваться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на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30"/>
              </a:lnSpc>
            </a:pPr>
            <a:r>
              <a:rPr sz="1400" b="1" dirty="0">
                <a:latin typeface="Calibri"/>
                <a:cs typeface="Calibri"/>
              </a:rPr>
              <a:t>основе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сотрудничества,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совместного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</a:pPr>
            <a:r>
              <a:rPr sz="1400" b="1" dirty="0">
                <a:latin typeface="Calibri"/>
                <a:cs typeface="Calibri"/>
              </a:rPr>
              <a:t>принятия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решений,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принципах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400" b="1" spc="-10" dirty="0">
                <a:latin typeface="Calibri"/>
                <a:cs typeface="Calibri"/>
              </a:rPr>
              <a:t>коллективизма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3500" y="4791073"/>
            <a:ext cx="3867150" cy="19431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89245" y="4700712"/>
            <a:ext cx="3378835" cy="190881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20"/>
              </a:spcBef>
            </a:pPr>
            <a:r>
              <a:rPr sz="2400" b="1" spc="-10" dirty="0">
                <a:latin typeface="Calibri"/>
                <a:cs typeface="Calibri"/>
              </a:rPr>
              <a:t>Самостоятельность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ts val="1610"/>
              </a:lnSpc>
              <a:spcBef>
                <a:spcPts val="950"/>
              </a:spcBef>
            </a:pP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работе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необходимо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рассматривать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ts val="1540"/>
              </a:lnSpc>
              <a:spcBef>
                <a:spcPts val="95"/>
              </a:spcBef>
            </a:pPr>
            <a:r>
              <a:rPr sz="1400" b="1" dirty="0">
                <a:latin typeface="Calibri"/>
                <a:cs typeface="Calibri"/>
              </a:rPr>
              <a:t>зоны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ближайшего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развития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каждого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члена </a:t>
            </a:r>
            <a:r>
              <a:rPr sz="1400" b="1" dirty="0">
                <a:latin typeface="Calibri"/>
                <a:cs typeface="Calibri"/>
              </a:rPr>
              <a:t>отряда,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создавать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возможность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для</a:t>
            </a:r>
            <a:endParaRPr sz="1400">
              <a:latin typeface="Calibri"/>
              <a:cs typeface="Calibri"/>
            </a:endParaRPr>
          </a:p>
          <a:p>
            <a:pPr marL="64135" marR="57785" indent="624840">
              <a:lnSpc>
                <a:spcPts val="154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проявления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соб­</a:t>
            </a:r>
            <a:r>
              <a:rPr sz="1400" b="1" spc="-10" dirty="0">
                <a:latin typeface="Calibri"/>
                <a:cs typeface="Calibri"/>
              </a:rPr>
              <a:t>ственной индивидуальности,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раскрытия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талантов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160145">
              <a:lnSpc>
                <a:spcPts val="1505"/>
              </a:lnSpc>
            </a:pPr>
            <a:r>
              <a:rPr sz="1400" b="1" spc="-10" dirty="0">
                <a:latin typeface="Calibri"/>
                <a:cs typeface="Calibri"/>
              </a:rPr>
              <a:t>способностей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724398"/>
            <a:ext cx="3571875" cy="20764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6613" y="4760921"/>
            <a:ext cx="3005455" cy="1713230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714"/>
              </a:spcBef>
            </a:pPr>
            <a:r>
              <a:rPr sz="2400" b="1" spc="-10" dirty="0">
                <a:latin typeface="Calibri"/>
                <a:cs typeface="Calibri"/>
              </a:rPr>
              <a:t>Погруженность</a:t>
            </a:r>
            <a:endParaRPr sz="2400">
              <a:latin typeface="Calibri"/>
              <a:cs typeface="Calibri"/>
            </a:endParaRPr>
          </a:p>
          <a:p>
            <a:pPr marL="38100" algn="ctr">
              <a:lnSpc>
                <a:spcPts val="1610"/>
              </a:lnSpc>
              <a:spcBef>
                <a:spcPts val="955"/>
              </a:spcBef>
            </a:pPr>
            <a:r>
              <a:rPr sz="1400" b="1" dirty="0">
                <a:latin typeface="Calibri"/>
                <a:cs typeface="Calibri"/>
              </a:rPr>
              <a:t>Наиболее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эффективной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является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та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</a:pPr>
            <a:r>
              <a:rPr sz="1400" b="1" spc="-10" dirty="0">
                <a:latin typeface="Calibri"/>
                <a:cs typeface="Calibri"/>
              </a:rPr>
              <a:t>деятельность,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которой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можно</a:t>
            </a:r>
            <a:endParaRPr sz="1400">
              <a:latin typeface="Calibri"/>
              <a:cs typeface="Calibri"/>
            </a:endParaRPr>
          </a:p>
          <a:p>
            <a:pPr marL="12065" marR="5080" algn="ctr">
              <a:lnSpc>
                <a:spcPct val="91800"/>
              </a:lnSpc>
              <a:spcBef>
                <a:spcPts val="65"/>
              </a:spcBef>
            </a:pPr>
            <a:r>
              <a:rPr sz="1400" b="1" dirty="0">
                <a:latin typeface="Calibri"/>
                <a:cs typeface="Calibri"/>
              </a:rPr>
              <a:t>проживать,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моделировать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ее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 </a:t>
            </a:r>
            <a:r>
              <a:rPr sz="1400" b="1" spc="-10" dirty="0">
                <a:latin typeface="Calibri"/>
                <a:cs typeface="Calibri"/>
              </a:rPr>
              <a:t>учетом собственных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знаний и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способностей, прове­</a:t>
            </a:r>
            <a:r>
              <a:rPr sz="1400" b="1" dirty="0">
                <a:latin typeface="Calibri"/>
                <a:cs typeface="Calibri"/>
              </a:rPr>
              <a:t>рять,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играть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нее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619250"/>
            <a:ext cx="3486150" cy="18669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80543" y="1728596"/>
            <a:ext cx="3063240" cy="159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Интеграция</a:t>
            </a:r>
            <a:endParaRPr sz="2400">
              <a:latin typeface="Calibri"/>
              <a:cs typeface="Calibri"/>
            </a:endParaRPr>
          </a:p>
          <a:p>
            <a:pPr marL="12700" marR="5080" indent="55244" algn="ctr">
              <a:lnSpc>
                <a:spcPct val="94600"/>
              </a:lnSpc>
              <a:spcBef>
                <a:spcPts val="1545"/>
              </a:spcBef>
            </a:pPr>
            <a:r>
              <a:rPr sz="1400" b="1" spc="-10" dirty="0">
                <a:latin typeface="Calibri"/>
                <a:cs typeface="Calibri"/>
              </a:rPr>
              <a:t>Формирование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детского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сообщества возможно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сотруд­</a:t>
            </a:r>
            <a:r>
              <a:rPr sz="1400" b="1" dirty="0">
                <a:latin typeface="Calibri"/>
                <a:cs typeface="Calibri"/>
              </a:rPr>
              <a:t>ничестве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разных </a:t>
            </a:r>
            <a:r>
              <a:rPr sz="1400" b="1" dirty="0">
                <a:latin typeface="Calibri"/>
                <a:cs typeface="Calibri"/>
              </a:rPr>
              <a:t>отрядов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из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других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образовательных </a:t>
            </a:r>
            <a:r>
              <a:rPr sz="1400" b="1" dirty="0">
                <a:latin typeface="Calibri"/>
                <a:cs typeface="Calibri"/>
              </a:rPr>
              <a:t>организаций,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других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районов,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50"/>
              </a:lnSpc>
            </a:pPr>
            <a:r>
              <a:rPr sz="1400" b="1" spc="-10" dirty="0">
                <a:latin typeface="Calibri"/>
                <a:cs typeface="Calibri"/>
              </a:rPr>
              <a:t>горо­</a:t>
            </a:r>
            <a:r>
              <a:rPr sz="1400" b="1" dirty="0">
                <a:latin typeface="Calibri"/>
                <a:cs typeface="Calibri"/>
              </a:rPr>
              <a:t>дов,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регионов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1566" y="3085845"/>
            <a:ext cx="1271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Принципы,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2535" y="3390341"/>
            <a:ext cx="406907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которые</a:t>
            </a:r>
            <a:r>
              <a:rPr sz="20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необходимо</a:t>
            </a:r>
            <a:r>
              <a:rPr sz="20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учитывать</a:t>
            </a:r>
            <a:r>
              <a:rPr sz="20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при</a:t>
            </a:r>
            <a:endParaRPr sz="2000" dirty="0">
              <a:latin typeface="Calibri"/>
              <a:cs typeface="Calibri"/>
            </a:endParaRPr>
          </a:p>
          <a:p>
            <a:pPr marL="539750" marR="53340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организации</a:t>
            </a:r>
            <a:r>
              <a:rPr sz="20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деятельности </a:t>
            </a:r>
            <a:r>
              <a:rPr sz="2000" b="1" dirty="0" err="1">
                <a:solidFill>
                  <a:srgbClr val="003399"/>
                </a:solidFill>
                <a:latin typeface="Calibri"/>
                <a:cs typeface="Calibri"/>
              </a:rPr>
              <a:t>отрядов</a:t>
            </a:r>
            <a:r>
              <a:rPr sz="20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 err="1" smtClean="0">
                <a:solidFill>
                  <a:srgbClr val="003399"/>
                </a:solidFill>
                <a:latin typeface="Calibri"/>
                <a:cs typeface="Calibri"/>
              </a:rPr>
              <a:t>Юнармии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63873" y="1628775"/>
            <a:ext cx="2016252" cy="14415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731</Words>
  <Application>Microsoft Office PowerPoint</Application>
  <PresentationFormat>Экран (4:3)</PresentationFormat>
  <Paragraphs>180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Wingdings</vt:lpstr>
      <vt:lpstr>Office Theme</vt:lpstr>
      <vt:lpstr>Презентация PowerPoint</vt:lpstr>
      <vt:lpstr>ВСЕРОССИЙСКОЕ ДЕТСКО-ЮНОШЕСКОЕ ВОЕННО-ПАТРИОТИЧЕСКОЕ ОБЩЕСТВЕННОЕ ДВИЖЕНИЕ «ЮНАРМИЯ»</vt:lpstr>
      <vt:lpstr>Презентация PowerPoint</vt:lpstr>
      <vt:lpstr>ВСЕРОССИЙСКОЕ ДЕТСКО-ЮНОШЕСКОЕ ВОЕННО-ПАТРИОТИЧЕСКОЕ ОБЩЕСТВЕННОЕ ДВИЖЕНИЕ «ЮНАРМИЯ»</vt:lpstr>
      <vt:lpstr>ВСЕРОССИЙСКОЕ ДЕТСКО-ЮНОШЕСКОЕ ВОЕННО-ПАТРИОТИЧЕСКОЕ ОБЩЕСТВЕННОЕ ДВИЖЕНИЕ «ЮНАРМИЯ»</vt:lpstr>
      <vt:lpstr>Презентация PowerPoint</vt:lpstr>
      <vt:lpstr>Презентация PowerPoint</vt:lpstr>
      <vt:lpstr>НАПРАВЛЕНИЯ ДЕЯТЕЛЬНОСТИ ОТРЯДОВ ДВИЖЕНИЯ «ЮНАРИМЯ»</vt:lpstr>
      <vt:lpstr>Системность Выстраиваемая работа должна носить всесторонний характер и не быть одноразовым явлением.</vt:lpstr>
      <vt:lpstr>Презентация PowerPoint</vt:lpstr>
      <vt:lpstr>Презентация PowerPoint</vt:lpstr>
      <vt:lpstr>ФОРМА ОДЕЖДЫ И СИМВОЛИКА ЮНАРМИИ</vt:lpstr>
      <vt:lpstr>ФОРМА ОДЕЖДЫ И СИМВОЛИКА ЮНАРМИИ</vt:lpstr>
      <vt:lpstr>ФОРМА ОДЕЖДЫ И СИМВОЛИКА ЮНАРМИИ</vt:lpstr>
      <vt:lpstr>ФОРМА ОДЕЖДЫ И СИМВОЛИКА ЮНАРМИИ</vt:lpstr>
      <vt:lpstr>ФОРМА ОДЕЖДЫ И СИМВОЛИКА ЮНАРМИИ</vt:lpstr>
      <vt:lpstr>ФОРМА ОДЕЖДЫ И СИМВОЛИКА ЮНАРМИИ</vt:lpstr>
      <vt:lpstr>ФОРМА ОДЕЖДЫ И СИМВОЛИКА ЮНАРМИИ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8</cp:revision>
  <dcterms:created xsi:type="dcterms:W3CDTF">2024-03-04T07:33:36Z</dcterms:created>
  <dcterms:modified xsi:type="dcterms:W3CDTF">2024-03-04T08:19:15Z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2024-03-04T00:00:00Z</vt:filetime>
  </property>
  <property fmtid="{D5CDD505-2E9C-101B-9397-08002B2CF9AE}" pid="5" name="Producer">
    <vt:lpwstr>Microsoft® Office PowerPoint® 2007</vt:lpwstr>
  </property>
</Properties>
</file>